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789</a:t>
            </a:r>
            <a:br>
              <a:rPr dirty="0"/>
            </a:br>
            <a:r>
              <a:rPr dirty="0"/>
              <a:t>TÔI SẼ </a:t>
            </a:r>
            <a:br>
              <a:rPr lang="en-US" dirty="0"/>
            </a:br>
            <a:r>
              <a:rPr dirty="0"/>
              <a:t>THƯA VỚI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quyến</a:t>
            </a:r>
            <a:r>
              <a:rPr dirty="0"/>
              <a:t> </a:t>
            </a:r>
            <a:r>
              <a:rPr dirty="0" err="1"/>
              <a:t>rũ</a:t>
            </a:r>
            <a:r>
              <a:rPr dirty="0"/>
              <a:t>, </a:t>
            </a:r>
            <a:r>
              <a:rPr dirty="0" err="1"/>
              <a:t>đặng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phải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lầy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 </a:t>
            </a:r>
            <a:r>
              <a:rPr dirty="0" err="1"/>
              <a:t>phó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bao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khiên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vẻ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nổi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thưa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Ðời tôi thật gian nan, nguyện thưa với Jêsus, Làm sao tôi gánh hết mọi đau khổ kia.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lao lung </a:t>
            </a:r>
            <a:r>
              <a:rPr dirty="0" err="1"/>
              <a:t>Ngài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trăm</a:t>
            </a:r>
            <a:r>
              <a:rPr dirty="0"/>
              <a:t> </a:t>
            </a:r>
            <a:r>
              <a:rPr dirty="0" err="1"/>
              <a:t>chiều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, lo </a:t>
            </a:r>
            <a:r>
              <a:rPr dirty="0" err="1"/>
              <a:t>liệu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nổi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Jêsus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lo </a:t>
            </a:r>
            <a:r>
              <a:rPr dirty="0" err="1"/>
              <a:t>buồn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hữu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</a:t>
            </a:r>
            <a:br>
              <a:rPr lang="en-US" dirty="0"/>
            </a:b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!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Xin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nổi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giúp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124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789 TÔI SẼ  THƯA VỚI JÊSUS</vt:lpstr>
      <vt:lpstr>1. Ðời tôi thật gian nan, nguyện thưa với Jêsus, Làm sao tôi gánh hết mọi đau khổ kia.</vt:lpstr>
      <vt:lpstr>Hồi tôi gặp lao lung Ngài lo lắng trăm chiều.  Chúa quý mến, lo liệu  mọi kẻ thuộc Ngài.</vt:lpstr>
      <vt:lpstr>Jêsus Cứu Chúa tôi!  Xin dâng lên cho Ngài. Nào tôi dám mang nổi  khó khăn một mình.</vt:lpstr>
      <vt:lpstr>Trình lên cho Jêsus, nguyện thưa với Jêsus. Chỉ có Chúa Jêsus  hằng cứu giúp tôi.</vt:lpstr>
      <vt:lpstr>2. Trình lên cho Jêsus  mọi đau đớn lo buồn, Jêsus là thiết hữu  hằng thương xót tôi.</vt:lpstr>
      <vt:lpstr>Hồi tôi gặp gian nan  trình lên Chúa Jêsus. Chúa chấm dứt ngay  mọi cùng khốn của đời.</vt:lpstr>
      <vt:lpstr>Jêsus Cứu Chúa tôi!  Xin dâng lên cho Ngài. Nào tôi dám mang nổi  khó khăn một mình.</vt:lpstr>
      <vt:lpstr>Trình lên cho Jêsus, nguyện thưa với Jêsus. Chỉ có Chúa Jêsus  hằng cứu giúp tôi.</vt:lpstr>
      <vt:lpstr>3. Trần gian luôn quyến rũ, đặng tôi phải sa lầy,  lòng tôi luôn đối phó  cùng bao ác khiên.</vt:lpstr>
      <vt:lpstr>Trình lên cho Jêsus,  Ngài sẽ giúp tôi hoài. Chiến thắng vẻ vang  luôn tại thế gian này.</vt:lpstr>
      <vt:lpstr>Jêsus Cứu Chúa tôi!  Xin dâng lên cho Ngài. Nào tôi dám mang nổi  khó khăn một mình.</vt:lpstr>
      <vt:lpstr>Trình lên cho Jêsus, nguyện thưa với Jêsus. Chỉ có Chúa Jêsus  hằng cứu giúp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2018-11-21T14:00:31Z</dcterms:modified>
</cp:coreProperties>
</file>