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790</a:t>
            </a:r>
            <a:br/>
            <a:r>
              <a:t>TÔI SẼ THƯA CHUYỆN VỚI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Tôi quyết nương cậy Ngài, Ngài không đổi thay. Trên bước đường khó gay Chúa hằng cầm tay.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rủi</a:t>
            </a:r>
            <a:r>
              <a:rPr dirty="0"/>
              <a:t> may.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u </a:t>
            </a:r>
            <a:r>
              <a:rPr dirty="0" err="1"/>
              <a:t>hoài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tin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thoả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khát</a:t>
            </a:r>
            <a:r>
              <a:rPr dirty="0">
                <a:solidFill>
                  <a:srgbClr val="FFFF00"/>
                </a:solidFill>
              </a:rPr>
              <a:t> khao,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trò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tươi.Mọi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thưa</a:t>
            </a:r>
            <a:r>
              <a:rPr dirty="0"/>
              <a:t> </a:t>
            </a:r>
            <a:r>
              <a:rPr dirty="0" err="1"/>
              <a:t>chuyện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.</a:t>
            </a:r>
            <a:br>
              <a:rPr lang="en-US" dirty="0"/>
            </a:b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 </a:t>
            </a:r>
            <a:r>
              <a:rPr dirty="0" err="1"/>
              <a:t>vút</a:t>
            </a:r>
            <a:r>
              <a:rPr dirty="0"/>
              <a:t> bay,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thưa</a:t>
            </a:r>
            <a:r>
              <a:rPr dirty="0"/>
              <a:t> </a:t>
            </a:r>
            <a:r>
              <a:rPr dirty="0" err="1"/>
              <a:t>chuyện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láng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tỏ</a:t>
            </a:r>
            <a:r>
              <a:rPr dirty="0"/>
              <a:t> </a:t>
            </a:r>
            <a:r>
              <a:rPr dirty="0" err="1"/>
              <a:t>bày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thoả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khát</a:t>
            </a:r>
            <a:r>
              <a:rPr dirty="0">
                <a:solidFill>
                  <a:srgbClr val="FFFF00"/>
                </a:solidFill>
              </a:rPr>
              <a:t> khao,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trò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hồn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tươi.Mọi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hỏi</a:t>
            </a:r>
            <a:r>
              <a:rPr dirty="0"/>
              <a:t> </a:t>
            </a:r>
            <a:r>
              <a:rPr lang="en-GB" dirty="0" err="1"/>
              <a:t>Ngài</a:t>
            </a:r>
            <a:r>
              <a:rPr lang="en-GB" dirty="0"/>
              <a:t>, </a:t>
            </a:r>
            <a:r>
              <a:rPr lang="en-GB" dirty="0" err="1"/>
              <a:t>lòng</a:t>
            </a:r>
            <a:r>
              <a:rPr lang="en-GB" dirty="0"/>
              <a:t> </a:t>
            </a:r>
            <a:r>
              <a:rPr lang="en-GB" dirty="0" err="1"/>
              <a:t>sao</a:t>
            </a:r>
            <a:r>
              <a:rPr lang="en-GB" dirty="0"/>
              <a:t> </a:t>
            </a:r>
            <a:r>
              <a:rPr lang="en-GB" dirty="0" err="1"/>
              <a:t>đắng</a:t>
            </a:r>
            <a:r>
              <a:rPr lang="en-GB" dirty="0"/>
              <a:t> cay;</a:t>
            </a:r>
            <a:br>
              <a:rPr lang="en-GB" dirty="0"/>
            </a:b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 </a:t>
            </a:r>
            <a:r>
              <a:rPr dirty="0" err="1"/>
              <a:t>bủa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,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hỏi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thay,vì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trái</a:t>
            </a:r>
            <a:r>
              <a:rPr dirty="0"/>
              <a:t> </a:t>
            </a:r>
            <a:r>
              <a:rPr dirty="0" err="1"/>
              <a:t>tim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nhuốm</a:t>
            </a:r>
            <a:r>
              <a:rPr dirty="0"/>
              <a:t> bao</a:t>
            </a:r>
            <a:br>
              <a:rPr lang="en-US" dirty="0"/>
            </a:br>
            <a:r>
              <a:rPr dirty="0"/>
              <a:t> u </a:t>
            </a:r>
            <a:r>
              <a:rPr dirty="0" err="1"/>
              <a:t>hoài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thoả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khát</a:t>
            </a:r>
            <a:r>
              <a:rPr dirty="0">
                <a:solidFill>
                  <a:srgbClr val="FFFF00"/>
                </a:solidFill>
              </a:rPr>
              <a:t> khao,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trò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hồn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tươi.Mọi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nhòa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thấy nơi lòng người ghét ghen thù oán thôi. Tình thương vắng lâu rồi kiếm đâu trong đời.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mặt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thoả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khát</a:t>
            </a:r>
            <a:r>
              <a:rPr dirty="0">
                <a:solidFill>
                  <a:srgbClr val="FFFF00"/>
                </a:solidFill>
              </a:rPr>
              <a:t> khao,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sầu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trò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tươi.Mọi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173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790 TÔI SẼ THƯA CHUYỆN VỚI CHÚA</vt:lpstr>
      <vt:lpstr>1. Tôi sẽ không hỏi Ngài, lòng sao đắng cay; Khi bóng mờ bủa vây, gánh nặng đầy vai.</vt:lpstr>
      <vt:lpstr>Tôi sẽ không hỏi Ngài  cớ sao đời đổi thay,vì đâu trái tim này nhuốm bao  u hoài.</vt:lpstr>
      <vt:lpstr>Gặp Ngài mặt đối nhau,  tôi sẽ hay vì sao được thoả lòng khát khao,  nguôi hết ưu sầu.</vt:lpstr>
      <vt:lpstr>Ngài chuyện trò với tôi, Chúa ban hồn  thắm tươi.Mọi niềm đau đớn trong đời Chúa sẽ đem xa vời.</vt:lpstr>
      <vt:lpstr>2. Tôi thấy trong cuộc đời, đầy gian khó thôi.  Không có gì thỏa vui,  mắt nhòa lệ rơi.</vt:lpstr>
      <vt:lpstr>Tôi thấy nơi lòng người ghét ghen thù oán thôi. Tình thương vắng lâu rồi kiếm đâu trong đời.</vt:lpstr>
      <vt:lpstr>Gặp Ngài mặt đối nhau,  tôi sẽ hay vì sao được  thoả lòng khát khao,  nguôi hết ưu sầu.</vt:lpstr>
      <vt:lpstr>Ngài chuyện trò với tôi, Chúa ban hồn  thắm tươi.Mọi niềm  đau đớn trong đời Chúa sẽ đem xa vời.</vt:lpstr>
      <vt:lpstr>3. Tôi quyết nương cậy Ngài, Ngài không đổi thay. Trên bước đường khó gay Chúa hằng cầm tay.</vt:lpstr>
      <vt:lpstr>Tôi quyết vâng lời Ngài dẫu cho gặp rủi may.  Dù năm tháng u hoài vững tin nơi Ngài.</vt:lpstr>
      <vt:lpstr>Gặp Ngài mặt đối nhau,  tôi sẽ hay vì sao được thoả lòng khát khao,  nguôi hết ưu sầu.</vt:lpstr>
      <vt:lpstr>Ngài chuyện trò với tôi, Chúa ban hồn  thắm tươi.Mọi niềm đau đớn trong đời Chúa sẽ đem xa vời.</vt:lpstr>
      <vt:lpstr>4. Tôi sẽ thưa chuyện Ngài, một ngày tới đây. Khi bóng mờ vút bay, phước hạnh vào thay.</vt:lpstr>
      <vt:lpstr>Tôi sẽ thưa chuyện Ngài những tâm sự láng lai.  Rồi nghe Chúa tỏ bày nỗi vui dâng đầy.</vt:lpstr>
      <vt:lpstr>Gặp Ngài mặt đối nhau,  tôi sẽ hay vì sao được thoả lòng khát khao,  nguôi hết ưu sầu.</vt:lpstr>
      <vt:lpstr>Ngài chuyện trò với tôi, Chúa ban hồn  thắm tươi.Mọi niềm đau đớn trong đời Chúa sẽ đem xa vời.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2018-11-21T14:02:35Z</dcterms:modified>
</cp:coreProperties>
</file>