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791</a:t>
            </a:r>
            <a:br/>
            <a:r>
              <a:t>BUỔI MAI VỚI JÊSUS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thanh</a:t>
            </a:r>
            <a:r>
              <a:rPr dirty="0"/>
              <a:t> </a:t>
            </a:r>
            <a:r>
              <a:rPr dirty="0" err="1"/>
              <a:t>vắng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sương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ráo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bông</a:t>
            </a:r>
            <a:r>
              <a:rPr dirty="0"/>
              <a:t> </a:t>
            </a:r>
            <a:r>
              <a:rPr dirty="0" err="1"/>
              <a:t>hồng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văng</a:t>
            </a:r>
            <a:r>
              <a:rPr dirty="0"/>
              <a:t> </a:t>
            </a:r>
            <a:r>
              <a:rPr dirty="0" err="1"/>
              <a:t>vẳng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ai </a:t>
            </a:r>
            <a:r>
              <a:rPr dirty="0" err="1"/>
              <a:t>giọng</a:t>
            </a:r>
            <a:r>
              <a:rPr dirty="0"/>
              <a:t> </a:t>
            </a:r>
            <a:r>
              <a:rPr dirty="0" err="1"/>
              <a:t>khoan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Christ Con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sung </a:t>
            </a:r>
            <a:r>
              <a:rPr dirty="0" err="1">
                <a:solidFill>
                  <a:srgbClr val="FFFF00"/>
                </a:solidFill>
              </a:rPr>
              <a:t>sướng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chuyện</a:t>
            </a:r>
            <a:r>
              <a:rPr dirty="0"/>
              <a:t> </a:t>
            </a:r>
            <a:r>
              <a:rPr dirty="0" err="1"/>
              <a:t>trò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Khiến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chim</a:t>
            </a:r>
            <a:r>
              <a:rPr dirty="0"/>
              <a:t> </a:t>
            </a:r>
            <a:r>
              <a:rPr dirty="0" err="1"/>
              <a:t>reo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hừng</a:t>
            </a:r>
            <a:r>
              <a:rPr dirty="0"/>
              <a:t> </a:t>
            </a:r>
            <a:r>
              <a:rPr dirty="0" err="1"/>
              <a:t>đông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Nầy hòa khúc Chúa ban dội thanh âm mỗi lúc, khiến nơi ái tâm chung hòa giọng ca.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sung </a:t>
            </a:r>
            <a:r>
              <a:rPr dirty="0" err="1">
                <a:solidFill>
                  <a:srgbClr val="FFFF00"/>
                </a:solidFill>
              </a:rPr>
              <a:t>sướng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trong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145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791 BUỔI MAI VỚI JÊSUS</vt:lpstr>
      <vt:lpstr>1. Tôi đi một mình vào nơi thanh vắng. Lúc sương đêm chưa ráo trên ngàn bông hồng.</vt:lpstr>
      <vt:lpstr>Và văng vẳng tiếng ai giọng khoan nhân thân ái. Chính Jêsus Christ Con Trời hiển lai.</vt:lpstr>
      <vt:lpstr>Chúa với tôi tâm giao khi Ngài đi bên tôi. Và Ngài phán chính Chúa đã chuộc tôi.</vt:lpstr>
      <vt:lpstr>Thật sung sướng thỏa vui khi gần bên Jêsus. Chẳng còn ai trong trần thế  sánh hơn.</vt:lpstr>
      <vt:lpstr>2. Jêsus chuyện trò cùng tôi thân thiết, Khiến muôn chim reo hát khi  hừng đông về.</vt:lpstr>
      <vt:lpstr>Nầy hòa khúc Chúa ban dội thanh âm mỗi lúc, khiến nơi ái tâm chung hòa giọng ca.</vt:lpstr>
      <vt:lpstr>Chúa với tôi tâm giao khi Ngài đi bên tôi. Và Ngài phán chính Chúa đã chuộc tôi.</vt:lpstr>
      <vt:lpstr>Thật sung sướng thỏa vui khi gần bên Jêsus.  Chẳng còn ai trong  trần thế sánh hơn.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2018-11-21T14:04:11Z</dcterms:modified>
</cp:coreProperties>
</file>