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792</a:t>
            </a:r>
            <a:br/>
            <a:r>
              <a:t>THEO BƯỚC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ninh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tìm tôi khi hư mất; thật kỳ diệu, kìa dòng suối nước trong, bên Cha tôi thật an bình.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	Ngợi ca Chúa uy linh, Ngài hằng soi dẫn tâm tôi, ban tia sáng đưa tôi qua miền tối tăm.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là Vua trên muôn nước, và triệu triệu người ngợi ca; Chúa tôi Jêsus muôn đời hiển vinh.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</a:rPr>
              <a:t>yêu thương ta vô cùng, Jêsus đau thương cam chịu. Cùng đến hưởng phước ân từ Jêsus.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Tình yêu Chúa ban cho, điều hằng ghi khắc không quên: Yêu nhân thế Chúa phó thân vàng cứu tôi.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bao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, </a:t>
            </a:r>
            <a:r>
              <a:rPr dirty="0" err="1"/>
              <a:t>triệu</a:t>
            </a:r>
            <a:r>
              <a:rPr dirty="0"/>
              <a:t> </a:t>
            </a:r>
            <a:r>
              <a:rPr dirty="0" err="1"/>
              <a:t>triệu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chê</a:t>
            </a:r>
            <a:r>
              <a:rPr dirty="0"/>
              <a:t>;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;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khoan</a:t>
            </a:r>
            <a:r>
              <a:rPr dirty="0"/>
              <a:t> dung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lằn</a:t>
            </a:r>
            <a:r>
              <a:rPr dirty="0"/>
              <a:t> </a:t>
            </a:r>
            <a:r>
              <a:rPr dirty="0" err="1"/>
              <a:t>roi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,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Gô-gô-tha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sang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202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792 THEO BƯỚC JÊSUS</vt:lpstr>
      <vt:lpstr>1. Tình yêu Chúa ban cho, điều hằng ghi khắc không quên: Yêu nhân thế Chúa phó thân vàng cứu tôi.</vt:lpstr>
      <vt:lpstr>Ngài chịu thay bao  đau đớn, triệu triệu người nhìn cười chê; cớ sao Jêsus chết thay thế nhân?</vt:lpstr>
      <vt:lpstr>Ấy chính Chúa Jêsus  Con Trời lìa xa ngôi cao sang vinh hiển,</vt:lpstr>
      <vt:lpstr>yêu thương ta vô cùng, Jêsus đau thương cam chịu. Cùng đến hưởng phước ân từ Jêsus.</vt:lpstr>
      <vt:lpstr>2. Đời tôi đã bao lần  thầm gọi tên Chúa Jêsus; ôi sao Chúa quá  khoan dung tội lỗi tôi!</vt:lpstr>
      <vt:lpstr>Nhìn lằn roi trên thân Chúa chịu nhục hình mà Ngài mang, bởi yêu  Gô-gô-tha Ngài  huyết tuôn.</vt:lpstr>
      <vt:lpstr>Ấy chính Chúa Jêsus Con Trời lìa xa ngôi cao sang vinh hiển,</vt:lpstr>
      <vt:lpstr>yêu thương ta vô cùng, Jêsus đau thương cam chịu. Cùng đến hưởng phước ân từ Jêsus.</vt:lpstr>
      <vt:lpstr>3. Hằng nương chốn  yên ninh, ngày ngày theo bước Jêsus, tâm tôi biết an vui khi Ngài dắt đưa.</vt:lpstr>
      <vt:lpstr>Ngài tìm tôi khi hư mất; thật kỳ diệu, kìa dòng suối nước trong, bên Cha tôi thật an bình.</vt:lpstr>
      <vt:lpstr>Ấy chính Chúa Jêsus Con Trời lìa xa ngôi cao sang vinh hiển,</vt:lpstr>
      <vt:lpstr>yêu thương ta vô cùng, Jêsus đau thương cam chịu. Cùng đến hưởng phước ân từ Jêsus.</vt:lpstr>
      <vt:lpstr>4. Ngợi ca Chúa uy linh, Ngài hằng soi dẫn tâm tôi, ban tia sáng đưa tôi qua miền tối tăm.</vt:lpstr>
      <vt:lpstr>Ngài là Vua trên muôn nước, và triệu triệu người ngợi ca; Chúa tôi Jêsus muôn đời hiển vinh.</vt:lpstr>
      <vt:lpstr>Ấy chính Chúa Jêsus Con Trời lìa xa ngôi cao sang vinh hiển,</vt:lpstr>
      <vt:lpstr>yêu thương ta vô cùng, Jêsus đau thương cam chịu. Cùng đến hưởng phước ân từ Jêsus.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2018-11-21T14:05:39Z</dcterms:modified>
</cp:coreProperties>
</file>