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793</a:t>
            </a:r>
            <a:br>
              <a:rPr dirty="0"/>
            </a:br>
            <a:r>
              <a:rPr dirty="0"/>
              <a:t>NGÀY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/>
              <a:t>ĐI VỚI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ngày tôi đi với Chúa, Tôi sống vui thỏa trong Chúa không thôi.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Ngày ngày tôi đi với Chúa, Tôi mến yêu Ngài thêm lên; Jêsus yêu thương cứu giúp,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t>, </a:t>
            </a:r>
            <a:br>
              <a:rPr lang="en-US"/>
            </a:br>
            <a:r>
              <a:t>Nếu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suốt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cả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48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Presentation1</vt:lpstr>
      <vt:lpstr>Thánh Ca 793 NGÀY NGÀY  ĐI VỚI CHÚA</vt:lpstr>
      <vt:lpstr>Ngày ngày tôi đi với Chúa, Tôi sống vui thỏa trong Chúa không thôi.</vt:lpstr>
      <vt:lpstr>Ngày ngày tôi đi với Chúa, Tôi mến yêu Ngài thêm lên; Jêsus yêu thương cứu giúp,</vt:lpstr>
      <vt:lpstr>Lòng tôi hằng mong đợi nơi chân Chúa,  Nếu suốt đời đi với Chúa,  lòng tôi thỏa vui suốt  cả đêm ngày.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2018-11-21T14:06:15Z</dcterms:modified>
</cp:coreProperties>
</file>