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794</a:t>
            </a:r>
            <a:br/>
            <a:r>
              <a:t>KHU VƯỜN THÂN ÁI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trí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nhẹ</a:t>
            </a:r>
            <a:r>
              <a:rPr dirty="0"/>
              <a:t> </a:t>
            </a:r>
            <a:r>
              <a:rPr dirty="0" err="1"/>
              <a:t>nhàng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lao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tan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Mơ ước tôi trải qua bao tháng năm lộ dần;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Vườn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Vườn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Tôi đến khu vườn một mình mỗi khi ưu sầu, Ngày ngày cùng Jêsus ngồi tâm giao với nhau.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tĩnh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Vườn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Vườn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	Bao vấn vương thế gian tôi bỏ qua không màng, Tôi luôn mơ ước ơn lành nơi Chân Chúa tôi.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 ý Jêsus tôi giao phó cả thân, hồn;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Vườn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Vườn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123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794 KHU VƯỜN THÂN ÁI</vt:lpstr>
      <vt:lpstr>1. Tôi đến khu vườn một mình mỗi khi ưu sầu, Ngày ngày cùng Jêsus ngồi tâm giao với nhau.</vt:lpstr>
      <vt:lpstr>Đây chốn tĩnh tâm,  linh hồn tôi thật an bình;</vt:lpstr>
      <vt:lpstr>Vườn thân ái tươi đẹp muôn màu. Đây nơi  yên vui Jêsus luôn tìm gặp tôi, êm ái thay chốn tôi ngồi bên chân Jêsus.</vt:lpstr>
      <vt:lpstr>Nơi đó tâm hồn tôi được nghỉ ngơi hoàn toàn; Vườn thân ái tươi đẹp muôn màu.</vt:lpstr>
      <vt:lpstr>2. Bao vấn vương thế gian tôi bỏ qua không màng, Tôi luôn mơ ước ơn lành nơi Chân Chúa tôi.</vt:lpstr>
      <vt:lpstr>Do ý Jêsus tôi giao phó cả thân, hồn;</vt:lpstr>
      <vt:lpstr>Vườn thân ái tươi đẹp muôn màu. Đây nơi  yên vui Jêsus luôn tìm gặp tôi, êm ái thay chốn tôi ngồi bên chân Jêsus.</vt:lpstr>
      <vt:lpstr>Nơi đó tâm hồn tôi được nghỉ ngơi hoàn toàn; Vườn thân ái tươi đẹp muôn màu.</vt:lpstr>
      <vt:lpstr>3. Tâm trí tôi nhẹ nhàng khi tâm sự cùng Ngài.  Bao nhiêu lao khổ nơi lòng tôi tan biến ngay.</vt:lpstr>
      <vt:lpstr>Mơ ước tôi trải qua bao tháng năm lộ dần;</vt:lpstr>
      <vt:lpstr>Vườn thân ái tươi đẹp muôn màu. Đây nơi  yên vui Jêsus luôn tìm gặp tôi, êm ái thay chốn tôi ngồi bên chân Jêsus.</vt:lpstr>
      <vt:lpstr>Nơi đó tâm hồn tôi được nghỉ ngơi hoàn toàn; Vườn thân ái tươi đẹp muôn màu.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2018-11-21T14:07:37Z</dcterms:modified>
</cp:coreProperties>
</file>