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60" d="100"/>
          <a:sy n="60" d="100"/>
        </p:scale>
        <p:origin x="109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Thánh Ca 795</a:t>
            </a:r>
            <a:br/>
            <a:r>
              <a:t>CHUNG NIỀM TIN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Tình yêu Chúa sâu rộng đã đến với tôi,đời tôi nay xa lìa đường cũ lối xưa.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miền</a:t>
            </a:r>
            <a:r>
              <a:rPr dirty="0"/>
              <a:t> </a:t>
            </a:r>
            <a:r>
              <a:rPr dirty="0" err="1"/>
              <a:t>tối</a:t>
            </a:r>
            <a:r>
              <a:rPr dirty="0"/>
              <a:t> </a:t>
            </a:r>
            <a:r>
              <a:rPr dirty="0" err="1"/>
              <a:t>thế</a:t>
            </a:r>
            <a:r>
              <a:rPr dirty="0"/>
              <a:t> </a:t>
            </a:r>
            <a:r>
              <a:rPr dirty="0" err="1"/>
              <a:t>gian</a:t>
            </a:r>
            <a:r>
              <a:rPr dirty="0"/>
              <a:t> </a:t>
            </a:r>
            <a:r>
              <a:rPr dirty="0" err="1"/>
              <a:t>vào</a:t>
            </a:r>
            <a:r>
              <a:rPr dirty="0"/>
              <a:t> </a:t>
            </a:r>
            <a:r>
              <a:rPr dirty="0" err="1"/>
              <a:t>nơi</a:t>
            </a:r>
            <a:r>
              <a:rPr dirty="0"/>
              <a:t> </a:t>
            </a:r>
            <a:r>
              <a:rPr dirty="0" err="1"/>
              <a:t>hiển</a:t>
            </a:r>
            <a:r>
              <a:rPr dirty="0"/>
              <a:t> </a:t>
            </a:r>
            <a:r>
              <a:rPr dirty="0" err="1"/>
              <a:t>vinh,Jêsus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dẫn</a:t>
            </a:r>
            <a:r>
              <a:rPr dirty="0"/>
              <a:t> </a:t>
            </a:r>
            <a:r>
              <a:rPr dirty="0" err="1"/>
              <a:t>bước</a:t>
            </a:r>
            <a:r>
              <a:rPr dirty="0"/>
              <a:t> </a:t>
            </a:r>
            <a:r>
              <a:rPr dirty="0" err="1"/>
              <a:t>tôi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theo</a:t>
            </a:r>
            <a:r>
              <a:rPr dirty="0"/>
              <a:t> </a:t>
            </a:r>
            <a:r>
              <a:rPr dirty="0" err="1"/>
              <a:t>Ngài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Nầy</a:t>
            </a:r>
            <a:r>
              <a:rPr dirty="0"/>
              <a:t> ta </a:t>
            </a: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, </a:t>
            </a:r>
            <a:br>
              <a:rPr lang="en-US" dirty="0"/>
            </a:b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 </a:t>
            </a:r>
            <a:r>
              <a:rPr dirty="0" err="1"/>
              <a:t>cũ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con.</a:t>
            </a:r>
            <a:r>
              <a:rPr lang="en-US" dirty="0"/>
              <a:t> </a:t>
            </a:r>
            <a:r>
              <a:rPr dirty="0" err="1"/>
              <a:t>Nói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,</a:t>
            </a:r>
            <a:br>
              <a:rPr lang="en-US" dirty="0"/>
            </a:br>
            <a:r>
              <a:rPr dirty="0" err="1"/>
              <a:t>nói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Hãy</a:t>
            </a:r>
            <a:r>
              <a:rPr dirty="0"/>
              <a:t> tin </a:t>
            </a:r>
            <a:r>
              <a:rPr dirty="0" err="1"/>
              <a:t>thật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thu</a:t>
            </a:r>
            <a:r>
              <a:rPr dirty="0"/>
              <a:t>.</a:t>
            </a:r>
            <a:br>
              <a:rPr lang="en-US" dirty="0"/>
            </a:br>
            <a:r>
              <a:rPr dirty="0" err="1"/>
              <a:t>Hãy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chung</a:t>
            </a:r>
            <a:r>
              <a:rPr dirty="0"/>
              <a:t> </a:t>
            </a:r>
            <a:r>
              <a:rPr dirty="0" err="1"/>
              <a:t>niềm</a:t>
            </a:r>
            <a:r>
              <a:rPr dirty="0"/>
              <a:t> tin.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2. </a:t>
            </a:r>
            <a:r>
              <a:rPr dirty="0" err="1"/>
              <a:t>Một</a:t>
            </a:r>
            <a:r>
              <a:rPr dirty="0"/>
              <a:t> </a:t>
            </a:r>
            <a:r>
              <a:rPr dirty="0" err="1"/>
              <a:t>hôm</a:t>
            </a:r>
            <a:r>
              <a:rPr dirty="0"/>
              <a:t> </a:t>
            </a:r>
            <a:r>
              <a:rPr dirty="0" err="1"/>
              <a:t>Chúa</a:t>
            </a:r>
            <a:r>
              <a:rPr dirty="0"/>
              <a:t> </a:t>
            </a:r>
            <a:r>
              <a:rPr dirty="0" err="1"/>
              <a:t>nhân</a:t>
            </a:r>
            <a:r>
              <a:rPr dirty="0"/>
              <a:t> </a:t>
            </a:r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đã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với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.</a:t>
            </a:r>
            <a:r>
              <a:rPr lang="en-US" dirty="0"/>
              <a:t> </a:t>
            </a:r>
            <a:r>
              <a:rPr dirty="0" err="1"/>
              <a:t>Làm</a:t>
            </a:r>
            <a:r>
              <a:rPr dirty="0"/>
              <a:t> </a:t>
            </a:r>
            <a:r>
              <a:rPr dirty="0" err="1"/>
              <a:t>sao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quên</a:t>
            </a:r>
            <a:r>
              <a:rPr dirty="0"/>
              <a:t> </a:t>
            </a:r>
            <a:r>
              <a:rPr dirty="0" err="1"/>
              <a:t>được</a:t>
            </a:r>
            <a:r>
              <a:rPr dirty="0"/>
              <a:t> </a:t>
            </a:r>
            <a:r>
              <a:rPr dirty="0" err="1"/>
              <a:t>giờ</a:t>
            </a:r>
            <a:r>
              <a:rPr dirty="0"/>
              <a:t> </a:t>
            </a:r>
            <a:r>
              <a:rPr dirty="0" err="1"/>
              <a:t>phút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biến</a:t>
            </a:r>
            <a:r>
              <a:rPr dirty="0"/>
              <a:t> </a:t>
            </a:r>
            <a:r>
              <a:rPr dirty="0" err="1"/>
              <a:t>thay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Từ</a:t>
            </a:r>
            <a:r>
              <a:rPr dirty="0"/>
              <a:t> </a:t>
            </a:r>
            <a:r>
              <a:rPr dirty="0" err="1"/>
              <a:t>ngày</a:t>
            </a:r>
            <a:r>
              <a:rPr dirty="0"/>
              <a:t> </a:t>
            </a:r>
            <a:r>
              <a:rPr dirty="0" err="1"/>
              <a:t>ấy</a:t>
            </a:r>
            <a:r>
              <a:rPr dirty="0"/>
              <a:t> </a:t>
            </a:r>
            <a:r>
              <a:rPr dirty="0" err="1"/>
              <a:t>lối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dường</a:t>
            </a:r>
            <a:r>
              <a:rPr dirty="0"/>
              <a:t> </a:t>
            </a:r>
            <a:r>
              <a:rPr dirty="0" err="1"/>
              <a:t>như</a:t>
            </a:r>
            <a:r>
              <a:rPr dirty="0"/>
              <a:t> </a:t>
            </a:r>
            <a:r>
              <a:rPr dirty="0" err="1"/>
              <a:t>nở</a:t>
            </a:r>
            <a:r>
              <a:rPr dirty="0"/>
              <a:t> </a:t>
            </a:r>
            <a:r>
              <a:rPr dirty="0" err="1"/>
              <a:t>hoa</a:t>
            </a:r>
            <a:r>
              <a:rPr dirty="0"/>
              <a:t>.</a:t>
            </a:r>
            <a:br>
              <a:rPr lang="en-US" dirty="0"/>
            </a:br>
            <a:r>
              <a:rPr dirty="0" err="1"/>
              <a:t>Vì</a:t>
            </a:r>
            <a:r>
              <a:rPr dirty="0"/>
              <a:t> </a:t>
            </a:r>
            <a:r>
              <a:rPr dirty="0" err="1"/>
              <a:t>tôi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ơn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 </a:t>
            </a:r>
            <a:r>
              <a:rPr dirty="0" err="1"/>
              <a:t>thương</a:t>
            </a:r>
            <a:r>
              <a:rPr dirty="0"/>
              <a:t> </a:t>
            </a:r>
            <a:r>
              <a:rPr dirty="0" err="1"/>
              <a:t>Trời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Nầy</a:t>
            </a:r>
            <a:r>
              <a:rPr dirty="0"/>
              <a:t> ta </a:t>
            </a: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,</a:t>
            </a:r>
            <a:br>
              <a:rPr lang="en-US" dirty="0"/>
            </a:br>
            <a:r>
              <a:rPr dirty="0"/>
              <a:t> </a:t>
            </a:r>
            <a:r>
              <a:rPr dirty="0" err="1"/>
              <a:t>xóa</a:t>
            </a:r>
            <a:r>
              <a:rPr dirty="0"/>
              <a:t> </a:t>
            </a:r>
            <a:r>
              <a:rPr dirty="0" err="1"/>
              <a:t>muôn</a:t>
            </a:r>
            <a:r>
              <a:rPr dirty="0"/>
              <a:t> </a:t>
            </a:r>
            <a:r>
              <a:rPr dirty="0" err="1"/>
              <a:t>tội</a:t>
            </a:r>
            <a:r>
              <a:rPr dirty="0"/>
              <a:t> </a:t>
            </a:r>
            <a:r>
              <a:rPr dirty="0" err="1"/>
              <a:t>lỗi</a:t>
            </a:r>
            <a:r>
              <a:rPr dirty="0"/>
              <a:t> </a:t>
            </a:r>
            <a:r>
              <a:rPr dirty="0" err="1"/>
              <a:t>cũ</a:t>
            </a:r>
            <a:r>
              <a:rPr dirty="0"/>
              <a:t> </a:t>
            </a:r>
            <a:r>
              <a:rPr dirty="0" err="1"/>
              <a:t>của</a:t>
            </a:r>
            <a:r>
              <a:rPr dirty="0"/>
              <a:t> con.</a:t>
            </a:r>
            <a:r>
              <a:rPr lang="en-US" dirty="0"/>
              <a:t> </a:t>
            </a:r>
            <a:r>
              <a:rPr dirty="0" err="1"/>
              <a:t>Nói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,</a:t>
            </a:r>
            <a:br>
              <a:rPr lang="en-US" dirty="0"/>
            </a:br>
            <a:r>
              <a:rPr lang="en-US" dirty="0"/>
              <a:t> </a:t>
            </a:r>
            <a:r>
              <a:rPr dirty="0" err="1"/>
              <a:t>nói</a:t>
            </a:r>
            <a:r>
              <a:rPr dirty="0"/>
              <a:t> </a:t>
            </a:r>
            <a:r>
              <a:rPr dirty="0" err="1"/>
              <a:t>cho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Biết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, </a:t>
            </a:r>
            <a:r>
              <a:rPr dirty="0" err="1"/>
              <a:t>biết</a:t>
            </a:r>
            <a:r>
              <a:rPr dirty="0"/>
              <a:t> bao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vẫn</a:t>
            </a:r>
            <a:r>
              <a:rPr dirty="0"/>
              <a:t> </a:t>
            </a:r>
            <a:r>
              <a:rPr dirty="0" err="1"/>
              <a:t>sống</a:t>
            </a:r>
            <a:r>
              <a:rPr dirty="0"/>
              <a:t> </a:t>
            </a:r>
            <a:br>
              <a:rPr lang="en-US" dirty="0"/>
            </a:br>
            <a:r>
              <a:rPr dirty="0" err="1"/>
              <a:t>đau</a:t>
            </a:r>
            <a:r>
              <a:rPr dirty="0"/>
              <a:t> </a:t>
            </a:r>
            <a:r>
              <a:rPr dirty="0" err="1"/>
              <a:t>thương.Hãy</a:t>
            </a:r>
            <a:r>
              <a:rPr dirty="0"/>
              <a:t> </a:t>
            </a:r>
            <a:r>
              <a:rPr dirty="0" err="1"/>
              <a:t>đưa</a:t>
            </a:r>
            <a:r>
              <a:rPr dirty="0"/>
              <a:t> </a:t>
            </a:r>
            <a:r>
              <a:rPr dirty="0" err="1"/>
              <a:t>người</a:t>
            </a:r>
            <a:r>
              <a:rPr dirty="0"/>
              <a:t> </a:t>
            </a:r>
            <a:r>
              <a:rPr dirty="0" err="1"/>
              <a:t>đến</a:t>
            </a:r>
            <a:r>
              <a:rPr dirty="0"/>
              <a:t> </a:t>
            </a:r>
            <a:r>
              <a:rPr dirty="0" err="1"/>
              <a:t>trong</a:t>
            </a:r>
            <a:r>
              <a:rPr dirty="0"/>
              <a:t> </a:t>
            </a:r>
            <a:r>
              <a:rPr dirty="0" err="1"/>
              <a:t>tình</a:t>
            </a:r>
            <a:r>
              <a:rPr dirty="0"/>
              <a:t> </a:t>
            </a:r>
            <a:r>
              <a:rPr dirty="0" err="1"/>
              <a:t>yêu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7</TotalTime>
  <Words>97</Words>
  <Application>Microsoft Office PowerPoint</Application>
  <PresentationFormat>Widescreen</PresentationFormat>
  <Paragraphs>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Arial</vt:lpstr>
      <vt:lpstr>Presentation1</vt:lpstr>
      <vt:lpstr>Thánh Ca 795 CHUNG NIỀM TIN</vt:lpstr>
      <vt:lpstr>1. Tình yêu Chúa sâu rộng đã đến với tôi,đời tôi nay xa lìa đường cũ lối xưa.</vt:lpstr>
      <vt:lpstr>Từ miền tối thế gian vào nơi hiển vinh,Jêsus vẫn sống dẫn bước tôi  theo Ngài.</vt:lpstr>
      <vt:lpstr>Nầy ta xóa muôn tội,  xóa muôn tội lỗi cũ của con. Nói cho người, nói cho người đi.</vt:lpstr>
      <vt:lpstr>Hãy tin thật Chúa nhân từ vẫn sống muôn thu. Hãy đưa người đến  chung niềm tin.</vt:lpstr>
      <vt:lpstr>2. Một hôm Chúa nhân từ đã đến với tôi. Làm sao tôi quên được giờ phút  biến thay.</vt:lpstr>
      <vt:lpstr>Từ ngày ấy lối đi  dường như nở hoa. Vì tôi vẫn sống trong  ơn yêu thương Trời.</vt:lpstr>
      <vt:lpstr>Nầy ta xóa muôn tội,  xóa muôn tội lỗi cũ của con. Nói cho người,  nói cho người đi.</vt:lpstr>
      <vt:lpstr>Biết bao người, biết bao người vẫn sống  đau thương.Hãy đưa người đến trong tình yêu.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Phan Minh Vinh An</dc:creator>
  <cp:lastModifiedBy>phamhaphuong23399@gmail.com</cp:lastModifiedBy>
  <cp:revision>4</cp:revision>
  <dcterms:created xsi:type="dcterms:W3CDTF">2018-11-02T03:28:52Z</dcterms:created>
  <dcterms:modified xsi:type="dcterms:W3CDTF">2018-11-21T14:08:44Z</dcterms:modified>
</cp:coreProperties>
</file>