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5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796</a:t>
            </a:r>
            <a:br/>
            <a:r>
              <a:t>GIÂY PHÚT NGỢI 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Cha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Giờ đây giây phút này, con ngước mắt lên cao, dâng Chúa khúc hoan ca ngợi khen danh Chúa.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Giờ đây trong cảnh này, con ngước mắt lên cao, xin Chúa đến nơi đây bên cạnh con.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;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Cha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Dù đau thương ngất đầy con ngước mắt lên cao, dâng Chúa khúc bi ai lòng con tan vỡ.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ly</a:t>
            </a:r>
            <a:r>
              <a:rPr dirty="0"/>
              <a:t> tan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biệt</a:t>
            </a:r>
            <a:r>
              <a:rPr dirty="0"/>
              <a:t>,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ngước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con,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Cha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,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ngước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suy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tựa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thơm</a:t>
            </a:r>
            <a:r>
              <a:rPr dirty="0"/>
              <a:t> </a:t>
            </a:r>
            <a:r>
              <a:rPr dirty="0" err="1"/>
              <a:t>ngát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Vượt</a:t>
            </a:r>
            <a:r>
              <a:rPr dirty="0"/>
              <a:t> qua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cảnh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con, </a:t>
            </a:r>
            <a:br>
              <a:rPr lang="en-US" dirty="0"/>
            </a:b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cạnh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108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796 GIÂY PHÚT NGỢI CA</vt:lpstr>
      <vt:lpstr>1. Giờ đây giây phút này, con ngước mắt lên cao, dâng Chúa khúc hoan ca ngợi khen danh Chúa.</vt:lpstr>
      <vt:lpstr>Giờ đây trong cảnh này, con ngước mắt lên cao, xin Chúa đến nơi đây bên cạnh con.</vt:lpstr>
      <vt:lpstr>Nguyện dâng tiếng ca  tôn thờ. Lòng yêu kính dâng lên Ngài;  Nguyện dâng lên Cha  kính yêu, Jêsus nhân từ.</vt:lpstr>
      <vt:lpstr>2. Dù đau thương ngất đầy con ngước mắt lên cao, dâng Chúa khúc bi ai lòng con tan vỡ.</vt:lpstr>
      <vt:lpstr>Giờ ly tan cách biệt,  con ngước mắt lên cao, xin Chúa nắm tay con, đưa đường con.</vt:lpstr>
      <vt:lpstr>Nguyện dâng tiếng ca  tôn thờ. Lòng yêu  kính dâng lên Ngài; Nguyện dâng lên Cha  kính yêu, Jêsus nhân từ.</vt:lpstr>
      <vt:lpstr>3. Lạy Jêsus ái từ,  con ngước mắt lên cao, dâng tiếng hát suy tôn  tựa hương thơm ngát.</vt:lpstr>
      <vt:lpstr>Vượt qua muôn cảnh đời, tay Chúa dắt đưa con,  cho đến lúc an vui bên cạnh Cha.</vt:lpstr>
      <vt:lpstr>Nguyện dâng tiếng ca  tôn thờ. Lòng yêu  kính dâng lên Ngài; Nguyện dâng lên Cha  kính yêu, Jêsus nhân từ.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2018-11-21T14:10:29Z</dcterms:modified>
</cp:coreProperties>
</file>