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797</a:t>
            </a:r>
            <a:br/>
            <a:r>
              <a:t>BÊN CHÚA NHÂN HIỀN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Ngài ban cho tôi đầy năng lực tươi mới giúp tôi đi qua thế gian buồn vui;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,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hiền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vần</a:t>
            </a:r>
            <a:r>
              <a:rPr dirty="0"/>
              <a:t> </a:t>
            </a:r>
            <a:r>
              <a:rPr dirty="0" err="1"/>
              <a:t>xoay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lao </a:t>
            </a:r>
            <a:r>
              <a:rPr dirty="0" err="1"/>
              <a:t>đao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hồn linh dịu dàng về nương dựa nơi Chúa, vững tâm dầu bên ngoài gió mưa gào.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đuổi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kịp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tin từng dặm đường xa Ngài đi với, nắm tay dắt tôi mọi bước trong đời.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hiền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153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797 BÊN CHÚA NHÂN HIỀN</vt:lpstr>
      <vt:lpstr>1. Nhiều khi cuộc đời vần xoay trời giông tố,  xác thân lao đao bước trên đường xa;</vt:lpstr>
      <vt:lpstr>hồn linh dịu dàng về nương dựa nơi Chúa, vững tâm dầu bên ngoài gió mưa gào.</vt:lpstr>
      <vt:lpstr>Lòng thật bình yên nương bóng Chúa nhân hiền.  Nơi đầy yêu mến hồn tôi ấm êm.</vt:lpstr>
      <vt:lpstr>Lòng thật bình yên được bên Chúa nhân hiền.  Một mình bên Chúa chẳng vương ưu phiền.</vt:lpstr>
      <vt:lpstr>2. Dù trời mịt mù đầy mây thật đen tối, dẫu cho gian nguy đuổi theo kịp tôi;</vt:lpstr>
      <vt:lpstr>lòng tin từng dặm đường xa Ngài đi với, nắm tay dắt tôi mọi bước trong đời.</vt:lpstr>
      <vt:lpstr>Lòng thật bình yên nương bóng Chúa nhân hiền.  Nơi đầy yêu mến hồn tôi ấm êm.</vt:lpstr>
      <vt:lpstr>Lòng thật bình yên được bên Chúa nhân hiền.  Một mình bên Chúa chẳng vương ưu phiền.</vt:lpstr>
      <vt:lpstr>3. Ngài ban cho tôi đầy năng lực tươi mới giúp tôi đi qua thế gian buồn vui;</vt:lpstr>
      <vt:lpstr>Rồi tôi được nhìn Ngài  vô cùng vinh hiển, lúc tôi nghỉ yên cạnh Chúa  nhân hiền.</vt:lpstr>
      <vt:lpstr>Lòng thật bình yên  nương bóngChúa nhân hiền. Nơi đầy yêu mến hồn tôi ấm êm.</vt:lpstr>
      <vt:lpstr>Lòng thật bình yên được bên Chúa nhân hiền.  Một mình bên Chúa chẳng vương ưu phiền.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2018-11-21T14:12:41Z</dcterms:modified>
</cp:coreProperties>
</file>