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798</a:t>
            </a:r>
            <a:br>
              <a:rPr dirty="0"/>
            </a:br>
            <a:r>
              <a:rPr dirty="0"/>
              <a:t>BƯỚC VỚI CHÚA </a:t>
            </a:r>
            <a:br>
              <a:rPr lang="en-US" dirty="0"/>
            </a:br>
            <a:r>
              <a:rPr dirty="0"/>
              <a:t>YÊU THƯƠNG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bao la.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qua,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lao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sờn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dặm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men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tới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lâng</a:t>
            </a:r>
            <a:r>
              <a:rPr dirty="0"/>
              <a:t> </a:t>
            </a:r>
            <a:r>
              <a:rPr dirty="0" err="1"/>
              <a:t>lâng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,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nhiệm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bao la.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qua,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Ðường</a:t>
            </a:r>
            <a:r>
              <a:rPr dirty="0"/>
              <a:t> </a:t>
            </a:r>
            <a:r>
              <a:rPr dirty="0" err="1"/>
              <a:t>gập</a:t>
            </a:r>
            <a:r>
              <a:rPr dirty="0"/>
              <a:t> </a:t>
            </a:r>
            <a:r>
              <a:rPr dirty="0" err="1"/>
              <a:t>ghềnh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nhẹ</a:t>
            </a:r>
            <a:r>
              <a:rPr dirty="0"/>
              <a:t> </a:t>
            </a:r>
            <a:r>
              <a:rPr dirty="0" err="1"/>
              <a:t>nhàng</a:t>
            </a:r>
            <a:r>
              <a:rPr dirty="0"/>
              <a:t> </a:t>
            </a: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bao la.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qua,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mênh</a:t>
            </a:r>
            <a:r>
              <a:rPr dirty="0"/>
              <a:t> </a:t>
            </a:r>
            <a:r>
              <a:rPr dirty="0" err="1"/>
              <a:t>mông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nhạt</a:t>
            </a:r>
            <a:r>
              <a:rPr dirty="0"/>
              <a:t> </a:t>
            </a:r>
            <a:r>
              <a:rPr dirty="0" err="1"/>
              <a:t>nhòa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khói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Núp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điên</a:t>
            </a:r>
            <a:r>
              <a:rPr dirty="0"/>
              <a:t> </a:t>
            </a:r>
            <a:r>
              <a:rPr dirty="0" err="1"/>
              <a:t>cuồng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 </a:t>
            </a:r>
            <a:r>
              <a:rPr dirty="0" err="1"/>
              <a:t>sau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đợt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trùng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798 BƯỚC VỚI CHÚA  YÊU THƯƠNG </vt:lpstr>
      <vt:lpstr>1. Bước với Chúa  yêu thương,  tôi đi muôn phương,  không vương lo buồn.</vt:lpstr>
      <vt:lpstr>Ðường gập ghềnh  nhưng chan hòa ánh  chiếu dương;</vt:lpstr>
      <vt:lpstr>Bước với Chúa yêu thương, tôi không cô đơn vui tươi trên đường,  lòng nhẹ nhàng quăng xa mọi gánh sầu vương.</vt:lpstr>
      <vt:lpstr>Ðược đi với Cha,  Khi mộng trần gian  khuất xa, Bước cùng với Cha, trong tình thắm thiết bao la.</vt:lpstr>
      <vt:lpstr>Ðược đi với Cha, cho dù thời gian lướt qua,  Tôi luôn vui thỏa sống trong yêu mến chan hòa.</vt:lpstr>
      <vt:lpstr>2. Bước với Chúa  yêu thương, khi sương đêm buông mênh mông trên đường,</vt:lpstr>
      <vt:lpstr>Ðời nhạt nhòa bên kia màn khói mây vương;  Núp bóng Chúa  yêu thương,</vt:lpstr>
      <vt:lpstr>trong khi muôn phương phong ba điên cuồng.  Ðời mờ dần sau muôn đợt sóng trùng dương.</vt:lpstr>
      <vt:lpstr>Ðược đi với Cha,  Khi mộng trần gian  khuất xa, Bước cùng với Cha, trong tình thắm thiết bao la.</vt:lpstr>
      <vt:lpstr>Ðược đi với Cha, cho dù thời gian lướt qua,  Tôi luôn vui thỏa sống trong yêu mến chan hòa.</vt:lpstr>
      <vt:lpstr>3. Bước với Chúa  yêu thương, tay trong tay luôn gian lao không sờn.</vt:lpstr>
      <vt:lpstr>Vượt dặm trường men theo đường tới  thiên cung;</vt:lpstr>
      <vt:lpstr>Bước với Chúa  yêu thương, tôi nghe lâng lâng vui trong tâm hồn, ngày lại ngày thêm sâu nhiệm Chúa nhiều hơn.</vt:lpstr>
      <vt:lpstr>Ðược đi với Cha,  Khi mộng trần gian  khuất xa, Bước cùng với Cha, trong tình thắm thiết bao la.</vt:lpstr>
      <vt:lpstr>Ðược đi với Cha, cho dù thời gian lướt qua,  Tôi luôn vui thỏa sống trong yêu mến chan hòa.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2018-11-21T14:14:47Z</dcterms:modified>
</cp:coreProperties>
</file>