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799</a:t>
            </a:r>
            <a:br/>
            <a:r>
              <a:t>TRỌN ĐỜI NGỢI KHEN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Chúa chăm lo đời con êm ấm, vẫn thỏa vui ngày đêm hát ca.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thơ</a:t>
            </a:r>
            <a:r>
              <a:rPr dirty="0"/>
              <a:t> </a:t>
            </a:r>
            <a:r>
              <a:rPr dirty="0" err="1"/>
              <a:t>dại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dạy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</a:t>
            </a:r>
            <a:r>
              <a:rPr dirty="0" err="1"/>
              <a:t>nuôi</a:t>
            </a:r>
            <a:r>
              <a:rPr dirty="0"/>
              <a:t> </a:t>
            </a:r>
            <a:r>
              <a:rPr dirty="0" err="1"/>
              <a:t>nấng</a:t>
            </a:r>
            <a:r>
              <a:rPr dirty="0"/>
              <a:t>,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khôn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bờ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mênh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tú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ngất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Con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	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mạc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khát</a:t>
            </a:r>
            <a:r>
              <a:rPr dirty="0"/>
              <a:t> khao;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đã bao ngày chờ giọt mưa tưới mát, đất thắm tươi thỏa vui lòng chúng con.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bờ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mênh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tú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ngất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Con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Tháng năm qua nhờ Cha thăm viếng, đã dẫn đưa từng mỗi bước đi.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Trên linh trình được Ngài luôn chăm sóc giúp chúng con mỗi khi gặp khó khăn.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bờ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mênh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tú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ngất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Con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115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799 TRỌN ĐỜI NGỢI KHEN </vt:lpstr>
      <vt:lpstr>1. Phước Chúa ban thật như mưa lớn đến với  sa mạc đang khát khao;</vt:lpstr>
      <vt:lpstr>đã bao ngày chờ giọt mưa tưới mát, đất thắm tươi thỏa vui lòng chúng con.</vt:lpstr>
      <vt:lpstr>Ơn yêu thương Chúa  vô bờ, mênh mông biển lớn sông dài, xa hơn  tinh tú ngàn mây cao ngất.</vt:lpstr>
      <vt:lpstr>Con yêu thương Chúa  vô cùng, xin luôn  trung tín vâng lời;  quyết bước với Chúa  suốt đời ngợi khen.</vt:lpstr>
      <vt:lpstr>2. Tháng năm qua nhờ Cha thăm viếng, đã dẫn đưa từng mỗi bước đi.</vt:lpstr>
      <vt:lpstr>Trên linh trình được Ngài luôn chăm sóc giúp chúng con mỗi khi gặp khó khăn.</vt:lpstr>
      <vt:lpstr>Ơn yêu thương Chúa  vô bờ, mênh mông biển lớn sông dài, xa hơn  tinh tú ngàn mây cao ngất.</vt:lpstr>
      <vt:lpstr>Con yêu thương Chúa  vô cùng, xin luôn trung tín vâng lời; quyết bước với Chúa suốt đời ngợi khen.</vt:lpstr>
      <vt:lpstr>3. Chúa chăm lo đời con êm ấm, vẫn thỏa vui ngày đêm hát ca.</vt:lpstr>
      <vt:lpstr>Khi thơ dại được dạy khuyên nuôi nấng, lúc lớn khôn Chúa vẫn còn  dắt chăn.</vt:lpstr>
      <vt:lpstr>Ơn yêu thương Chúa  vô bờ, mênh mông biển lớn sông dài, xa hơn  tinh tú ngàn mây cao ngất.</vt:lpstr>
      <vt:lpstr>Con yêu thương Chúa  vô cùng, xin luôn trung tín vâng lời; quyết bước với Chúa suốt đời ngợi khen.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2018-11-21T14:16:53Z</dcterms:modified>
</cp:coreProperties>
</file>