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801</a:t>
            </a:r>
            <a:br>
              <a:rPr dirty="0"/>
            </a:br>
            <a:r>
              <a:rPr dirty="0"/>
              <a:t>THÂN</a:t>
            </a:r>
            <a:r>
              <a:rPr lang="en-US" dirty="0"/>
              <a:t> </a:t>
            </a:r>
            <a:r>
              <a:rPr dirty="0"/>
              <a:t>NHẤT TRÊN</a:t>
            </a:r>
            <a:r>
              <a:rPr lang="en-US" dirty="0"/>
              <a:t> </a:t>
            </a:r>
            <a:r>
              <a:rPr dirty="0"/>
              <a:t>ĐỜI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Chúa đã yêu thương con, vì Chúa chết thay cho con, vì Chúa thứ tha cho con hoàn toàn.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Đường trần gian bóng tối phủ che mịt mờ. Cầu xin ơn Chúa giúp vượt qua sóng gió.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Nguyện Chúa nắm tay đưa con, từng bước khó khăn gian nan, và dắt con đi đến bờ bình 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86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801 THÂN NHẤT TRÊN ĐỜI</vt:lpstr>
      <vt:lpstr>Lạy Jêsus, Chúa biết lòng con yêu Ngài. Lạy Jêsus, Chúa biết lòng con  yêu Chúa.</vt:lpstr>
      <vt:lpstr>Vì Chúa đã yêu thương con, vì Chúa chết thay cho con, vì Chúa thứ tha cho con hoàn toàn.</vt:lpstr>
      <vt:lpstr>Đường trần gian bóng tối phủ che mịt mờ. Cầu xin ơn Chúa giúp vượt qua sóng gió.</vt:lpstr>
      <vt:lpstr>Nguyện Chúa nắm tay đưa con, từng bước khó khăn gian nan, và dắt con đi đến bờ bình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2018-11-21T14:18:42Z</dcterms:modified>
</cp:coreProperties>
</file>