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THÁNH CA 802</a:t>
            </a:r>
            <a:br>
              <a:rPr dirty="0"/>
            </a:br>
            <a:r>
              <a:rPr dirty="0"/>
              <a:t>BÊN TÔI </a:t>
            </a:r>
            <a:br>
              <a:rPr lang="en-US" dirty="0"/>
            </a:br>
            <a:r>
              <a:rPr dirty="0"/>
              <a:t>LÀ CHÚA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,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Ở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Một người bạn đường thân mật. Một người bạn đường yêu dấu. Ở luôn bên cạnh tôi. Sẻ chia bao buồn vui.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. Ở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 </a:t>
            </a:r>
            <a:r>
              <a:rPr dirty="0" err="1"/>
              <a:t>trận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hoạn</a:t>
            </a:r>
            <a:r>
              <a:rPr dirty="0"/>
              <a:t> </a:t>
            </a:r>
            <a:r>
              <a:rPr dirty="0" err="1"/>
              <a:t>nạn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dàng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.</a:t>
            </a:r>
            <a:br>
              <a:rPr lang="en-US" dirty="0"/>
            </a:br>
            <a:r>
              <a:rPr dirty="0"/>
              <a:t>Ở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802 BÊN TÔI  LÀ CHÚA JÊSUS</vt:lpstr>
      <vt:lpstr>1. Một người bạn đường thân mật. Một người bạn đường yêu dấu. Ở luôn bên cạnh tôi. Sẻ chia bao buồn vui.</vt:lpstr>
      <vt:lpstr>Một người đầy lòng  nhân từ, tràn đầy lòng thương xót. Ở luôn bên cạnh tôi chính là Jêsus.</vt:lpstr>
      <vt:lpstr>Luôn luôn bên cạnh tôi là Cứu Chúa Jêsus.  Luôn luôn bên cạnh tôi Chúa ban niềm vui.</vt:lpstr>
      <vt:lpstr>Bao nhiêu ô tội tôi,  Chúa đã gánh thay rồi. Yêu thương tôi trọn đời  là Chúa Jêsus.</vt:lpstr>
      <vt:lpstr>2.  Ngài làm ngừng trận  ba đào. Ngài làm ngừng cơn bão. Chúa đưa tay quyền năng. Giữ tôi trong bình an.</vt:lpstr>
      <vt:lpstr>Hồi gặp hoạn nạn lo buồn, Ngài dịu dàng nâng đỡ. Ở luôn bên cạnh tôi chính là Jêsus.</vt:lpstr>
      <vt:lpstr>Luôn luôn bên cạnh tôi là Cứu Chúa Jêsus.  Luôn luôn bên cạnh tôi Chúa ban niềm vui.</vt:lpstr>
      <vt:lpstr>Bao nhiêu ô tội tôi,  Chúa đã gánh thay rồi. Yêu thương tôi trọn đời  là Chúa Jêsus.</vt:lpstr>
      <vt:lpstr>3. Trọn đời lòng nầy  tôn thờ, trọn đời ngợi ca Chúa. Hát lên câu  tình thương, tiếng ca vang ngàn phương.</vt:lpstr>
      <vt:lpstr>Rồi ngày nào về  thiên đàng, đời đời còn vui hát. Ở luôn bên cạnh tôi chính là Jêsus.</vt:lpstr>
      <vt:lpstr>Luôn luôn bên cạnh tôi là Cứu Chúa Jêsus.  Luôn luôn bên cạnh tôi Chúa ban niềm vui.</vt:lpstr>
      <vt:lpstr>Bao nhiêu ô tội tôi,  Chúa đã gánh thay rồi. Yêu thương tôi trọn đời  là Chúa Jêsus.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2018-11-21T14:21:17Z</dcterms:modified>
</cp:coreProperties>
</file>