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803</a:t>
            </a:r>
            <a:br>
              <a:rPr dirty="0"/>
            </a:br>
            <a:r>
              <a:rPr dirty="0"/>
              <a:t>NGƯỜI BẠN TÔI </a:t>
            </a:r>
            <a:br>
              <a:rPr lang="en-US" dirty="0"/>
            </a:br>
            <a:r>
              <a:rPr dirty="0"/>
              <a:t>YÊU MẾN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tai </a:t>
            </a:r>
            <a:r>
              <a:rPr dirty="0" err="1"/>
              <a:t>ương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khiến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sợ</a:t>
            </a:r>
            <a:r>
              <a:rPr dirty="0"/>
              <a:t> </a:t>
            </a:r>
            <a:r>
              <a:rPr dirty="0" err="1"/>
              <a:t>hãi</a:t>
            </a:r>
            <a:r>
              <a:rPr dirty="0"/>
              <a:t>. </a:t>
            </a:r>
            <a:r>
              <a:rPr dirty="0" err="1"/>
              <a:t>Có</a:t>
            </a:r>
            <a:r>
              <a:rPr dirty="0"/>
              <a:t> </a:t>
            </a:r>
            <a:r>
              <a:rPr dirty="0" err="1"/>
              <a:t>Chúa</a:t>
            </a:r>
            <a:r>
              <a:rPr lang="en-US"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Cúi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hiền</a:t>
            </a:r>
            <a:r>
              <a:rPr lang="en-US"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ai,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tínvới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. Cai </a:t>
            </a:r>
            <a:r>
              <a:rPr dirty="0" err="1">
                <a:solidFill>
                  <a:srgbClr val="FFFF00"/>
                </a:solidFill>
              </a:rPr>
              <a:t>trị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1.Chúa với tôi thân mật, bên nhau khăng khít như hình bóng.Chúa đến trong đời sống, mang thay tôi nhiều lo lắng.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yêu</a:t>
            </a:r>
            <a:r>
              <a:rPr lang="en-US"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Sẻ</a:t>
            </a:r>
            <a:r>
              <a:rPr dirty="0"/>
              <a:t> chia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. Cai </a:t>
            </a:r>
            <a:r>
              <a:rPr dirty="0" err="1">
                <a:solidFill>
                  <a:srgbClr val="FFFF00"/>
                </a:solidFill>
              </a:rPr>
              <a:t>trị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,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.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mờ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 </a:t>
            </a:r>
            <a:br>
              <a:rPr lang="en-US" dirty="0"/>
            </a:br>
            <a:r>
              <a:rPr dirty="0"/>
              <a:t>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an </a:t>
            </a:r>
            <a:r>
              <a:rPr dirty="0" err="1"/>
              <a:t>ủi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</a:t>
            </a:r>
            <a:r>
              <a:rPr lang="en-GB" dirty="0"/>
              <a:t>a</a:t>
            </a:r>
            <a:r>
              <a:rPr dirty="0"/>
              <a:t>n</a:t>
            </a:r>
            <a:r>
              <a:rPr lang="en-US"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,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bè</a:t>
            </a:r>
            <a:r>
              <a:rPr dirty="0"/>
              <a:t> </a:t>
            </a:r>
            <a:r>
              <a:rPr dirty="0" err="1"/>
              <a:t>đều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lánh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Chúakhông</a:t>
            </a:r>
            <a:r>
              <a:rPr dirty="0"/>
              <a:t> </a:t>
            </a:r>
            <a:r>
              <a:rPr dirty="0" err="1"/>
              <a:t>lìa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trơ</a:t>
            </a:r>
            <a:r>
              <a:rPr dirty="0"/>
              <a:t> </a:t>
            </a:r>
            <a:r>
              <a:rPr dirty="0" err="1"/>
              <a:t>trọi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đầy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Người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luyến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bền</a:t>
            </a:r>
            <a:r>
              <a:rPr dirty="0">
                <a:solidFill>
                  <a:srgbClr val="FFFF00"/>
                </a:solidFill>
              </a:rPr>
              <a:t>. Cai </a:t>
            </a:r>
            <a:r>
              <a:rPr dirty="0" err="1">
                <a:solidFill>
                  <a:srgbClr val="FFFF00"/>
                </a:solidFill>
              </a:rPr>
              <a:t>trị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245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803 NGƯỜI BẠN TÔI  YÊU MẾN</vt:lpstr>
      <vt:lpstr>1.Chúa với tôi thân mật, bên nhau khăng khít như hình bóng.Chúa đến trong đời sống, mang thay tôi nhiều lo lắng.</vt:lpstr>
      <vt:lpstr>Chúa mến yêu chân thật, Ngài đầy lòng thương xót tôi. Sẻ chia buồn vui, cùng những đớn đau trong đời.</vt:lpstr>
      <vt:lpstr>Người bạn tôi lưu luyến, người bạn tôi yêu mến. Tràn đầy tình thương vững bền, sẽ đưa tôi vào nơi vinh hiển.</vt:lpstr>
      <vt:lpstr>Người bạn tôi lưu luyến, là Jêsus yêu mến.  Ngài dùng tình thương vững bền. Cai trị lòng tôi ấm êm.</vt:lpstr>
      <vt:lpstr>2. Chúa với tôi không rời, bên nhau chung bước trên ngàn lối.  Giữa thế gian mờ tối,  ban cho tôi niềm an ủi.</vt:lpstr>
      <vt:lpstr>Lúc khó khan nguy ngập, bạn bè đều xa lánh tôi. Chúakhông lìa tôi.  Ngài chẳng để tôi trơ trọi.</vt:lpstr>
      <vt:lpstr>Người bạn tôi lưu luyến, người bạn tôi yêu mến. Tràn đầy tình thương vững bền, sẽ đưa tôi vào nơi vinh hiển.</vt:lpstr>
      <vt:lpstr>Người bạn tôi lưu luyến, là Jêsus yêu mến.  Ngài dùng tình thương vững bền. Cai trị lòng tôi ấm êm.</vt:lpstr>
      <vt:lpstr>3. Chúa giữ tôi đêm ngày, tai ương không khiến tôi sợ hãi. Có Chúa trong lòng mãi, tâm linh tôi thật êm ái.</vt:lpstr>
      <vt:lpstr>Cúi xuống nhớ ơn Ngài, người bạn hiền không  đổi thay. Thế gian nào ai, thành tínvới tôi như Ngài.</vt:lpstr>
      <vt:lpstr>Người bạn tôi lưu luyến, người bạn tôi yêu mến. Tràn đầy tình thương vững bền, sẽ đưa tôi vào nơi vinh hiển.</vt:lpstr>
      <vt:lpstr>Người bạn tôi lưu luyến, là Jêsus yêu mến.  Ngài dùng tình thương vững bền. Cai trị lòng tôi ấm êm.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2018-11-21T14:25:34Z</dcterms:modified>
</cp:coreProperties>
</file>