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804</a:t>
            </a:r>
            <a:br/>
            <a:r>
              <a:t>CHÚA YÊU THIẾT THA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thông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,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lo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ta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gũi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ta. </a:t>
            </a:r>
            <a:br>
              <a:rPr lang="en-GB" dirty="0"/>
            </a:br>
            <a:r>
              <a:rPr dirty="0" err="1"/>
              <a:t>Có</a:t>
            </a:r>
            <a:r>
              <a:rPr dirty="0"/>
              <a:t> Cha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</a:t>
            </a:r>
            <a:br>
              <a:rPr lang="en-GB"/>
            </a:br>
            <a:r>
              <a:t> </a:t>
            </a:r>
            <a:r>
              <a:rPr dirty="0"/>
              <a:t>bao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804 CHÚA YÊU THIẾT THA</vt:lpstr>
      <vt:lpstr>Chúa yêu thiết tha  vô cùng, Chúa tuyệt đối chân thật, Chúa  thông cảm với muôn sự, đêm ngày lo cho anh.</vt:lpstr>
      <vt:lpstr>Chúa yêu mến ta vô cùng, luôn gần gũi bên ta.  Có Cha từ ái trên trời,  bao sợ hãi đều xa.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2018-11-23T07:02:20Z</dcterms:modified>
</cp:coreProperties>
</file>