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805</a:t>
            </a:r>
            <a:br/>
            <a:r>
              <a:t>DÂNG TRỌN CHO JÊSUS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Xin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thứ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ô </a:t>
            </a:r>
            <a:r>
              <a:rPr dirty="0" err="1"/>
              <a:t>nhơ</a:t>
            </a:r>
            <a:r>
              <a:rPr dirty="0"/>
              <a:t>. Xin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nát</a:t>
            </a:r>
            <a:r>
              <a:rPr dirty="0">
                <a:solidFill>
                  <a:srgbClr val="FFFF00"/>
                </a:solidFill>
              </a:rPr>
              <a:t> tan.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rời</a:t>
            </a:r>
            <a:r>
              <a:rPr dirty="0">
                <a:solidFill>
                  <a:srgbClr val="FFFF00"/>
                </a:solidFill>
              </a:rPr>
              <a:t>. Cho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bao la.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Christ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Khi lòng băn khoăn Jêsus dẹp đi ngay. Tôi được luôn bên Ngài không thôi.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nát</a:t>
            </a:r>
            <a:r>
              <a:rPr dirty="0">
                <a:solidFill>
                  <a:srgbClr val="FFFF00"/>
                </a:solidFill>
              </a:rPr>
              <a:t> tan.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</a:rPr>
              <a:t>Xin Ngài ban ơn dắt dìu bước không rời. Cho đời tôi luôn được an vui.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96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805 DÂNG TRỌN CHO JÊSUS</vt:lpstr>
      <vt:lpstr>1. Xin Ngài tha thứ mọi  tội tình ô nhơ. Xin Ngài dắt tôi trọn bước đi.</vt:lpstr>
      <vt:lpstr>Tâm này nguyện  dâng trọn cho Jêsus thôi. Tôi nguyện theo chân Ngài không thôi.</vt:lpstr>
      <vt:lpstr>Chúa đưa dắt tôi và Chúa yêu tôi cả cuộc đời,  Chúa mang tội tôi  thân Ngài nát tan.</vt:lpstr>
      <vt:lpstr>Xin Ngài ban ơn dắt dìu bước không rời. Cho đời tôi luôn được an vui.</vt:lpstr>
      <vt:lpstr>2.  Khi Ngài đưa tôi  tình yêu thật bao la. Tôi và Christ muôn đời với nhau.</vt:lpstr>
      <vt:lpstr>Khi lòng băn khoăn Jêsus dẹp đi ngay. Tôi được luôn bên Ngài không thôi.</vt:lpstr>
      <vt:lpstr>Chúa đưa dắt tôi và Chúa yêu tôi cả cuộc đời,  Chúa mang tội tôi  thân Ngài nát tan.</vt:lpstr>
      <vt:lpstr>Xin Ngài ban ơn dắt dìu bước không rời. Cho đời tôi luôn được an vui.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2018-11-23T07:03:23Z</dcterms:modified>
</cp:coreProperties>
</file>