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806</a:t>
            </a:r>
            <a:br/>
            <a:r>
              <a:t>CHỈ VÌ TỘI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 Ai hay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br>
              <a:rPr lang="en-GB" dirty="0"/>
            </a:br>
            <a:r>
              <a:rPr dirty="0"/>
              <a:t>do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ác</a:t>
            </a:r>
            <a:r>
              <a:rPr dirty="0"/>
              <a:t> </a:t>
            </a:r>
            <a:r>
              <a:rPr dirty="0" err="1"/>
              <a:t>uế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thoát</a:t>
            </a:r>
            <a:r>
              <a:rPr dirty="0"/>
              <a:t> </a:t>
            </a:r>
            <a:r>
              <a:rPr dirty="0" err="1"/>
              <a:t>ly</a:t>
            </a:r>
            <a:r>
              <a:rPr dirty="0"/>
              <a:t> </a:t>
            </a:r>
            <a:br>
              <a:rPr lang="en-GB" dirty="0"/>
            </a:br>
            <a:r>
              <a:rPr dirty="0"/>
              <a:t>ma </a:t>
            </a:r>
            <a:r>
              <a:rPr dirty="0" err="1"/>
              <a:t>vương</a:t>
            </a:r>
            <a:r>
              <a:rPr dirty="0"/>
              <a:t>.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biết</a:t>
            </a:r>
            <a:r>
              <a:rPr dirty="0"/>
              <a:t> bao bi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giải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Ðền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buổi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Gô-tha</a:t>
            </a:r>
            <a:r>
              <a:rPr dirty="0"/>
              <a:t>, </a:t>
            </a:r>
            <a:r>
              <a:rPr dirty="0" err="1"/>
              <a:t>âm</a:t>
            </a:r>
            <a:r>
              <a:rPr dirty="0"/>
              <a:t> u </a:t>
            </a:r>
            <a:r>
              <a:rPr dirty="0" err="1"/>
              <a:t>khiếp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bao </a:t>
            </a:r>
            <a:r>
              <a:rPr dirty="0" err="1"/>
              <a:t>quanh</a:t>
            </a:r>
            <a:r>
              <a:rPr dirty="0"/>
              <a:t>.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cam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do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, ai hay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 </a:t>
            </a:r>
            <a:br>
              <a:rPr lang="en-GB" dirty="0"/>
            </a:br>
            <a:r>
              <a:rPr dirty="0"/>
              <a:t>Gai </a:t>
            </a:r>
            <a:r>
              <a:rPr dirty="0" err="1"/>
              <a:t>chông</a:t>
            </a:r>
            <a:r>
              <a:rPr dirty="0"/>
              <a:t> </a:t>
            </a:r>
            <a:r>
              <a:rPr dirty="0" err="1"/>
              <a:t>giáo</a:t>
            </a:r>
            <a:r>
              <a:rPr dirty="0"/>
              <a:t> </a:t>
            </a:r>
            <a:r>
              <a:rPr dirty="0" err="1"/>
              <a:t>đâm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tan,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giải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Ðền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52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806 CHỈ VÌ TỘI TÔI</vt:lpstr>
      <vt:lpstr>1. Ấy bởi Cứu Chúa  yêu tôi, hy sinh huyết báu tuôn rơi. Ai hay Chúa gánh đau thương chỉ  do tội tôi.</vt:lpstr>
      <vt:lpstr>Ấy bởi ác uế trong tôi, không phương thoát ly  ma vương. Quanh tôi  biết bao bi thương,  của cuộc đời trần.</vt:lpstr>
      <vt:lpstr>Ô Vua Jêsus là Cứu Chúa. Trong Jêsus tôi được  giải cứu. Yêu tôi Jêsus  đã chết thế. Ðền chuộc  tội tôi.</vt:lpstr>
      <vt:lpstr>2.  Nhớ mãi buổi ấy  Gô-tha, âm u khiếp kinh bao quanh. Cô đơn Chúa cam hy sinh chỉ do tội tôi.</vt:lpstr>
      <vt:lpstr>Ấy thống khổ với  thương đau, ai hay Chúa thương nhân gian.  Gai chông giáo đâm thân tan, hy sinh thân vàng.</vt:lpstr>
      <vt:lpstr>Ô Vua Jêsus là Cứu Chúa. Trong Jêsus tôi được  giải cứu. Yêu tôi Jêsus  đã chết thế. Ðền chuộc  tội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2018-11-23T07:04:29Z</dcterms:modified>
</cp:coreProperties>
</file>