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807</a:t>
            </a:r>
            <a:br/>
            <a:r>
              <a:t> TÌNH YÊU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ai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thâm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; </a:t>
            </a:r>
            <a:r>
              <a:rPr dirty="0" err="1"/>
              <a:t>quạnh</a:t>
            </a:r>
            <a:r>
              <a:rPr dirty="0"/>
              <a:t> </a:t>
            </a:r>
            <a:r>
              <a:rPr dirty="0" err="1"/>
              <a:t>hiu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bao,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tan,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;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Nghẹn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đồi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ta,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qua,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bao la,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Gô</a:t>
            </a:r>
            <a:r>
              <a:rPr dirty="0"/>
              <a:t> </a:t>
            </a:r>
            <a:r>
              <a:rPr dirty="0" err="1"/>
              <a:t>gô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;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,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dần</a:t>
            </a:r>
            <a:r>
              <a:rPr dirty="0"/>
              <a:t> qua.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;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ban </a:t>
            </a:r>
            <a:r>
              <a:rPr dirty="0" err="1"/>
              <a:t>cho</a:t>
            </a:r>
            <a:r>
              <a:rPr dirty="0"/>
              <a:t>,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ngưng</a:t>
            </a:r>
            <a:r>
              <a:rPr dirty="0"/>
              <a:t> bao </a:t>
            </a:r>
            <a:r>
              <a:rPr dirty="0" err="1"/>
              <a:t>giờ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Nghẹn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đồi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ta,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qua,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Cứu Chúa luôn đi bên tôi trên lối muôn phương xa xôi, đường hoa thắm tươi, với chông cùng gai.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côi</a:t>
            </a:r>
            <a:r>
              <a:rPr dirty="0"/>
              <a:t>;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rét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Nghẹn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đồi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ta,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trôi</a:t>
            </a:r>
            <a:r>
              <a:rPr dirty="0">
                <a:solidFill>
                  <a:srgbClr val="FFFF00"/>
                </a:solidFill>
              </a:rPr>
              <a:t> qua,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198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807  TÌNH YÊU NGÀI</vt:lpstr>
      <vt:lpstr>1. Cứu Chúa yêu tôi  bao la, tuôn huyết nơi  Gô gô tha; tình yêu  thiết tha, tháng năm  dần qua.</vt:lpstr>
      <vt:lpstr>Chúa vẫn yêu tôi như xưa Ngài không để tôi bơ vơ; phước lành Chúa vẫn  ban cho, chẳng ngưng bao giờ.</vt:lpstr>
      <vt:lpstr>Nghẹn ngào nước mắt rơi, nhớ xưa Ngài trên đồi, thập hình thay cho người, biết chăng ai ơi!</vt:lpstr>
      <vt:lpstr>Chúa phó thân cho ta,  tình yêu thương thiết tha; năm tháng trôi qua,  Chúa yêu không nhòa.</vt:lpstr>
      <vt:lpstr>2. Cứu Chúa luôn đi bên tôi trên lối muôn phương xa xôi, đường hoa thắm tươi, với chông cùng gai.</vt:lpstr>
      <vt:lpstr>Chúa đỡ nâng tâm linh tôi, Ngài không để tôi đơn côi; những ngày gió rét mưa rơi, Chúa không xa rời.</vt:lpstr>
      <vt:lpstr>Nghẹn ngào nước mắt rơi, nhớ xưa Ngài trên đồi, thập hình thay cho người, biết chăng ai ơi!</vt:lpstr>
      <vt:lpstr>Chúa phó thân cho ta,  tình yêu thương thiết tha; năm tháng trôi qua,  Chúa yêu không nhòa.</vt:lpstr>
      <vt:lpstr>3. Những lúc tâm tôi thương đau, không có ai vui thâm giao; quạnh hiu biết bao, Chúa yêu  càng sâu.</vt:lpstr>
      <vt:lpstr>Lúc ước mơ như tiêu tan, Ngài không để tôi  hoang mang; những lần yếu đuối ăn năn,  Chúa luôn luôn gần.</vt:lpstr>
      <vt:lpstr>Nghẹn ngào nước mắt rơi, nhớ xưa Ngài trên đồi, thập hình thay cho người, biết chăng ai ơi!</vt:lpstr>
      <vt:lpstr>Chúa phó thân cho ta,  tình yêu thương thiết tha; năm tháng trôi qua,  Chúa yêu không nhòa.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2018-11-23T07:05:57Z</dcterms:modified>
</cp:coreProperties>
</file>