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808</a:t>
            </a:r>
            <a:br/>
            <a:r>
              <a:t> TÌNH YÊU CHÚA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ngại</a:t>
            </a:r>
            <a:r>
              <a:rPr dirty="0">
                <a:solidFill>
                  <a:srgbClr val="FFFF00"/>
                </a:solidFill>
              </a:rPr>
              <a:t> chi,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sợ</a:t>
            </a:r>
            <a:r>
              <a:rPr dirty="0">
                <a:solidFill>
                  <a:srgbClr val="FFFF00"/>
                </a:solidFill>
              </a:rPr>
              <a:t> chi,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Ta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con.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Ta </a:t>
            </a:r>
            <a:r>
              <a:rPr dirty="0" err="1">
                <a:solidFill>
                  <a:srgbClr val="FFFF00"/>
                </a:solidFill>
              </a:rPr>
              <a:t>chăm</a:t>
            </a:r>
            <a:r>
              <a:rPr dirty="0">
                <a:solidFill>
                  <a:srgbClr val="FFFF00"/>
                </a:solidFill>
              </a:rPr>
              <a:t> nom </a:t>
            </a:r>
            <a:r>
              <a:rPr dirty="0" err="1">
                <a:solidFill>
                  <a:srgbClr val="FFFF00"/>
                </a:solidFill>
              </a:rPr>
              <a:t>dạy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khuyên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	Hãy vững bước tiến qua đường trần thế, Ta luôn luôn đi bên cạnh con.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, </a:t>
            </a:r>
            <a:r>
              <a:rPr dirty="0" err="1"/>
              <a:t>chăm</a:t>
            </a:r>
            <a:r>
              <a:rPr dirty="0"/>
              <a:t> nom, </a:t>
            </a:r>
            <a:r>
              <a:rPr dirty="0" err="1"/>
              <a:t>nâng</a:t>
            </a:r>
            <a:r>
              <a:rPr dirty="0"/>
              <a:t> </a:t>
            </a:r>
            <a:r>
              <a:rPr dirty="0" err="1"/>
              <a:t>niu</a:t>
            </a:r>
            <a:r>
              <a:rPr dirty="0"/>
              <a:t>, </a:t>
            </a:r>
            <a:r>
              <a:rPr dirty="0" err="1"/>
              <a:t>bồng</a:t>
            </a:r>
            <a:r>
              <a:rPr dirty="0"/>
              <a:t> </a:t>
            </a:r>
            <a:r>
              <a:rPr dirty="0" err="1"/>
              <a:t>ẵm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gánh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con </a:t>
            </a:r>
            <a:r>
              <a:rPr dirty="0" err="1"/>
              <a:t>mọi</a:t>
            </a:r>
            <a:r>
              <a:rPr dirty="0"/>
              <a:t> lo </a:t>
            </a:r>
            <a:r>
              <a:rPr dirty="0" err="1"/>
              <a:t>lắng</a:t>
            </a:r>
            <a:r>
              <a:rPr dirty="0"/>
              <a:t> </a:t>
            </a:r>
            <a:r>
              <a:rPr dirty="0" err="1"/>
              <a:t>ngay</a:t>
            </a:r>
            <a:r>
              <a:rPr dirty="0"/>
              <a:t>. </a:t>
            </a:r>
            <a:r>
              <a:rPr dirty="0" err="1"/>
              <a:t>Trao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Ta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ưu</a:t>
            </a:r>
            <a:r>
              <a:rPr dirty="0"/>
              <a:t> </a:t>
            </a:r>
            <a:r>
              <a:rPr dirty="0" err="1"/>
              <a:t>tư</a:t>
            </a:r>
            <a:r>
              <a:rPr dirty="0"/>
              <a:t>, </a:t>
            </a:r>
            <a:r>
              <a:rPr dirty="0" err="1"/>
              <a:t>buồn</a:t>
            </a:r>
            <a:r>
              <a:rPr dirty="0"/>
              <a:t> </a:t>
            </a:r>
            <a:r>
              <a:rPr dirty="0" err="1"/>
              <a:t>chán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đừng</a:t>
            </a:r>
            <a:r>
              <a:rPr dirty="0"/>
              <a:t> </a:t>
            </a:r>
            <a:r>
              <a:rPr dirty="0" err="1"/>
              <a:t>chần</a:t>
            </a:r>
            <a:r>
              <a:rPr dirty="0"/>
              <a:t> </a:t>
            </a:r>
            <a:r>
              <a:rPr dirty="0" err="1"/>
              <a:t>chờ</a:t>
            </a:r>
            <a:r>
              <a:rPr dirty="0"/>
              <a:t>, </a:t>
            </a:r>
            <a:r>
              <a:rPr dirty="0" err="1"/>
              <a:t>chớ</a:t>
            </a:r>
            <a:r>
              <a:rPr dirty="0"/>
              <a:t> </a:t>
            </a:r>
            <a:r>
              <a:rPr dirty="0" err="1"/>
              <a:t>nên</a:t>
            </a:r>
            <a:r>
              <a:rPr dirty="0"/>
              <a:t> </a:t>
            </a:r>
            <a:r>
              <a:rPr dirty="0" err="1"/>
              <a:t>hoài</a:t>
            </a:r>
            <a:r>
              <a:rPr dirty="0"/>
              <a:t> </a:t>
            </a:r>
            <a:r>
              <a:rPr dirty="0" err="1"/>
              <a:t>nghi</a:t>
            </a:r>
            <a:r>
              <a:rPr dirty="0"/>
              <a:t>. </a:t>
            </a: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nầy</a:t>
            </a:r>
            <a:r>
              <a:rPr dirty="0"/>
              <a:t> </a:t>
            </a:r>
            <a:r>
              <a:rPr dirty="0" err="1"/>
              <a:t>ghét</a:t>
            </a:r>
            <a:r>
              <a:rPr dirty="0"/>
              <a:t> </a:t>
            </a:r>
            <a:r>
              <a:rPr dirty="0" err="1"/>
              <a:t>ghen</a:t>
            </a:r>
            <a:r>
              <a:rPr dirty="0"/>
              <a:t> hay </a:t>
            </a:r>
            <a:r>
              <a:rPr dirty="0" err="1"/>
              <a:t>gạt</a:t>
            </a:r>
            <a:r>
              <a:rPr dirty="0"/>
              <a:t> </a:t>
            </a:r>
            <a:r>
              <a:rPr dirty="0" err="1"/>
              <a:t>bỏ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Vững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, Ta </a:t>
            </a:r>
            <a:r>
              <a:rPr dirty="0" err="1"/>
              <a:t>hằng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mến</a:t>
            </a:r>
            <a:r>
              <a:rPr dirty="0"/>
              <a:t> con!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ngại</a:t>
            </a:r>
            <a:r>
              <a:rPr dirty="0">
                <a:solidFill>
                  <a:srgbClr val="FFFF00"/>
                </a:solidFill>
              </a:rPr>
              <a:t> chi,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sợ</a:t>
            </a:r>
            <a:r>
              <a:rPr dirty="0">
                <a:solidFill>
                  <a:srgbClr val="FFFF00"/>
                </a:solidFill>
              </a:rPr>
              <a:t> chi,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Ta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con.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Ta </a:t>
            </a:r>
            <a:r>
              <a:rPr dirty="0" err="1">
                <a:solidFill>
                  <a:srgbClr val="FFFF00"/>
                </a:solidFill>
              </a:rPr>
              <a:t>chăm</a:t>
            </a:r>
            <a:r>
              <a:rPr dirty="0">
                <a:solidFill>
                  <a:srgbClr val="FFFF00"/>
                </a:solidFill>
              </a:rPr>
              <a:t> nom </a:t>
            </a:r>
            <a:r>
              <a:rPr dirty="0" err="1">
                <a:solidFill>
                  <a:srgbClr val="FFFF00"/>
                </a:solidFill>
              </a:rPr>
              <a:t>dạy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khuyên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	Lúc cất bước ruổi dong đường trần thế, cô đơn gian nguy vây bọc quanh.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chăm</a:t>
            </a:r>
            <a:r>
              <a:rPr dirty="0"/>
              <a:t> nom con </a:t>
            </a:r>
            <a:r>
              <a:rPr dirty="0" err="1"/>
              <a:t>đâu</a:t>
            </a:r>
            <a:r>
              <a:rPr dirty="0"/>
              <a:t> </a:t>
            </a:r>
            <a:r>
              <a:rPr dirty="0" err="1"/>
              <a:t>tìm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chăng</a:t>
            </a:r>
            <a:r>
              <a:rPr dirty="0"/>
              <a:t> </a:t>
            </a:r>
            <a:r>
              <a:rPr dirty="0" err="1"/>
              <a:t>chỉ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cay </a:t>
            </a:r>
            <a:r>
              <a:rPr dirty="0" err="1"/>
              <a:t>đắng</a:t>
            </a:r>
            <a:r>
              <a:rPr dirty="0"/>
              <a:t> </a:t>
            </a:r>
            <a:r>
              <a:rPr dirty="0" err="1"/>
              <a:t>thôi</a:t>
            </a:r>
            <a:r>
              <a:rPr dirty="0"/>
              <a:t>.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cuốn</a:t>
            </a:r>
            <a:r>
              <a:rPr dirty="0"/>
              <a:t> con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tháng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mịt</a:t>
            </a:r>
            <a:r>
              <a:rPr dirty="0"/>
              <a:t> </a:t>
            </a:r>
            <a:r>
              <a:rPr dirty="0" err="1"/>
              <a:t>mù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đâu</a:t>
            </a:r>
            <a:r>
              <a:rPr dirty="0"/>
              <a:t>?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buồn</a:t>
            </a:r>
            <a:r>
              <a:rPr dirty="0"/>
              <a:t> </a:t>
            </a:r>
            <a:r>
              <a:rPr dirty="0" err="1"/>
              <a:t>sầu</a:t>
            </a:r>
            <a:r>
              <a:rPr dirty="0"/>
              <a:t>, </a:t>
            </a:r>
            <a:r>
              <a:rPr dirty="0" err="1"/>
              <a:t>bỗng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phán</a:t>
            </a:r>
            <a:r>
              <a:rPr dirty="0"/>
              <a:t>: </a:t>
            </a:r>
            <a:r>
              <a:rPr dirty="0" err="1"/>
              <a:t>Vững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Ta </a:t>
            </a:r>
            <a:r>
              <a:rPr dirty="0" err="1"/>
              <a:t>hỡi</a:t>
            </a:r>
            <a:r>
              <a:rPr dirty="0"/>
              <a:t> con!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ngại</a:t>
            </a:r>
            <a:r>
              <a:rPr dirty="0">
                <a:solidFill>
                  <a:srgbClr val="FFFF00"/>
                </a:solidFill>
              </a:rPr>
              <a:t> chi,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sợ</a:t>
            </a:r>
            <a:r>
              <a:rPr dirty="0">
                <a:solidFill>
                  <a:srgbClr val="FFFF00"/>
                </a:solidFill>
              </a:rPr>
              <a:t> chi,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Ta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con.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Ta </a:t>
            </a:r>
            <a:r>
              <a:rPr dirty="0" err="1">
                <a:solidFill>
                  <a:srgbClr val="FFFF00"/>
                </a:solidFill>
              </a:rPr>
              <a:t>chăm</a:t>
            </a:r>
            <a:r>
              <a:rPr dirty="0">
                <a:solidFill>
                  <a:srgbClr val="FFFF00"/>
                </a:solidFill>
              </a:rPr>
              <a:t> nom </a:t>
            </a:r>
            <a:r>
              <a:rPr dirty="0" err="1">
                <a:solidFill>
                  <a:srgbClr val="FFFF00"/>
                </a:solidFill>
              </a:rPr>
              <a:t>dạy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khuyên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	</a:t>
            </a:r>
            <a:r>
              <a:rPr dirty="0" err="1"/>
              <a:t>Lúc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giới</a:t>
            </a:r>
            <a:r>
              <a:rPr dirty="0"/>
              <a:t> </a:t>
            </a:r>
            <a:r>
              <a:rPr dirty="0" err="1"/>
              <a:t>của</a:t>
            </a:r>
            <a:r>
              <a:rPr dirty="0"/>
              <a:t> con </a:t>
            </a:r>
            <a:r>
              <a:rPr dirty="0" err="1"/>
              <a:t>đều</a:t>
            </a:r>
            <a:r>
              <a:rPr dirty="0"/>
              <a:t> </a:t>
            </a:r>
            <a:r>
              <a:rPr dirty="0" err="1"/>
              <a:t>bạc</a:t>
            </a:r>
            <a:r>
              <a:rPr dirty="0"/>
              <a:t> </a:t>
            </a:r>
            <a:r>
              <a:rPr dirty="0" err="1"/>
              <a:t>bẽo</a:t>
            </a:r>
            <a:r>
              <a:rPr dirty="0"/>
              <a:t>,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thiết</a:t>
            </a:r>
            <a:r>
              <a:rPr dirty="0"/>
              <a:t> </a:t>
            </a:r>
            <a:r>
              <a:rPr dirty="0" err="1"/>
              <a:t>hữu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lìa</a:t>
            </a:r>
            <a:r>
              <a:rPr dirty="0"/>
              <a:t> con.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Nơi</a:t>
            </a:r>
            <a:r>
              <a:rPr dirty="0"/>
              <a:t> con </a:t>
            </a:r>
            <a:r>
              <a:rPr dirty="0" err="1"/>
              <a:t>nương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br>
              <a:rPr lang="en-GB" dirty="0"/>
            </a:br>
            <a:r>
              <a:rPr dirty="0"/>
              <a:t>lung lay, </a:t>
            </a:r>
            <a:r>
              <a:rPr dirty="0" err="1"/>
              <a:t>sụp</a:t>
            </a:r>
            <a:r>
              <a:rPr dirty="0"/>
              <a:t> </a:t>
            </a:r>
            <a:r>
              <a:rPr dirty="0" err="1"/>
              <a:t>đổ</a:t>
            </a:r>
            <a:r>
              <a:rPr dirty="0"/>
              <a:t>, </a:t>
            </a:r>
            <a:r>
              <a:rPr dirty="0" err="1"/>
              <a:t>chỗ</a:t>
            </a:r>
            <a:r>
              <a:rPr dirty="0"/>
              <a:t> </a:t>
            </a:r>
            <a:r>
              <a:rPr dirty="0" err="1"/>
              <a:t>náu</a:t>
            </a:r>
            <a:r>
              <a:rPr dirty="0"/>
              <a:t> </a:t>
            </a:r>
            <a:r>
              <a:rPr dirty="0" err="1"/>
              <a:t>nương</a:t>
            </a:r>
            <a:r>
              <a:rPr dirty="0"/>
              <a:t> </a:t>
            </a:r>
            <a:r>
              <a:rPr dirty="0" err="1"/>
              <a:t>tìm</a:t>
            </a:r>
            <a:r>
              <a:rPr dirty="0"/>
              <a:t> </a:t>
            </a:r>
            <a:r>
              <a:rPr dirty="0" err="1"/>
              <a:t>đâu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? Bao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chẳng</a:t>
            </a:r>
            <a:r>
              <a:rPr dirty="0"/>
              <a:t> qua </a:t>
            </a:r>
            <a:r>
              <a:rPr dirty="0" err="1"/>
              <a:t>đôi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nói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điều</a:t>
            </a:r>
            <a:r>
              <a:rPr dirty="0"/>
              <a:t> </a:t>
            </a:r>
            <a:r>
              <a:rPr dirty="0" err="1"/>
              <a:t>lành</a:t>
            </a:r>
            <a:r>
              <a:rPr dirty="0"/>
              <a:t> </a:t>
            </a:r>
            <a:r>
              <a:rPr dirty="0" err="1"/>
              <a:t>hứa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miệng</a:t>
            </a:r>
            <a:r>
              <a:rPr dirty="0"/>
              <a:t> </a:t>
            </a:r>
            <a:r>
              <a:rPr dirty="0" err="1"/>
              <a:t>môi</a:t>
            </a:r>
            <a:r>
              <a:rPr dirty="0"/>
              <a:t>.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bàng</a:t>
            </a:r>
            <a:r>
              <a:rPr dirty="0"/>
              <a:t> </a:t>
            </a:r>
            <a:r>
              <a:rPr dirty="0" err="1"/>
              <a:t>hoàng</a:t>
            </a:r>
            <a:r>
              <a:rPr dirty="0"/>
              <a:t>, </a:t>
            </a:r>
            <a:r>
              <a:rPr dirty="0" err="1"/>
              <a:t>bỗng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tiếng</a:t>
            </a:r>
            <a:r>
              <a:rPr lang="en-GB"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phán</a:t>
            </a:r>
            <a:r>
              <a:rPr dirty="0"/>
              <a:t>: </a:t>
            </a:r>
            <a:r>
              <a:rPr dirty="0" err="1"/>
              <a:t>Vững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, </a:t>
            </a:r>
            <a:br>
              <a:rPr lang="en-GB" dirty="0"/>
            </a:br>
            <a:r>
              <a:rPr dirty="0"/>
              <a:t>Ta </a:t>
            </a:r>
            <a:r>
              <a:rPr dirty="0" err="1"/>
              <a:t>hằng</a:t>
            </a:r>
            <a:r>
              <a:rPr dirty="0"/>
              <a:t> </a:t>
            </a:r>
            <a:r>
              <a:rPr dirty="0" err="1"/>
              <a:t>chăm</a:t>
            </a:r>
            <a:r>
              <a:rPr dirty="0"/>
              <a:t> </a:t>
            </a:r>
            <a:r>
              <a:rPr dirty="0" err="1"/>
              <a:t>sóc</a:t>
            </a:r>
            <a:r>
              <a:rPr dirty="0"/>
              <a:t> con!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143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Presentation1</vt:lpstr>
      <vt:lpstr>Thánh Ca 808  TÌNH YÊU CHÚA</vt:lpstr>
      <vt:lpstr>1. Lúc cất bước ruổi dong đường trần thế, cô đơn gian nguy vây bọc quanh.</vt:lpstr>
      <vt:lpstr>Thương yêu chăm nom con đâu tìm thấy,  có chăng chỉ là cay đắng thôi. Đau thương đang cuốn con theo ngày tháng,</vt:lpstr>
      <vt:lpstr>Đường mịt mù biết  đi về đâu? Lòng buồn sầu, bỗng nghe tiếng Ngài phán: Vững lòng,  đến cùng Ta hỡi con!</vt:lpstr>
      <vt:lpstr>Đừng ngại chi,  đừng sợ chi, có Ta  hằng ngày đi bên con.</vt:lpstr>
      <vt:lpstr>Ta chăm nom dạy khuyên, đưa dắt đường, mến yêu con ngày đêm chẳng thôi.</vt:lpstr>
      <vt:lpstr>2. Lúc thế giới của con đều bạc bẽo, anh em,  thiết hữu xa lìa con.</vt:lpstr>
      <vt:lpstr>Nơi con nương thân  lung lay, sụp đổ, chỗ náu nương tìm đâu thấy đây? Bao yêu thương chẳng qua đôi lời nói,</vt:lpstr>
      <vt:lpstr>mọi điều lành hứa trên miệng môi. Lòng bàng hoàng, bỗng nghe tiếng Ngài phán: Vững lòng,  Ta hằng chăm sóc con!</vt:lpstr>
      <vt:lpstr>Đừng ngại chi,  đừng sợ chi, có Ta  hằng ngày đi bên con.</vt:lpstr>
      <vt:lpstr>Ta chăm nom dạy khuyên, đưa dắt đường, mến yêu con ngày đêm chẳng thôi.</vt:lpstr>
      <vt:lpstr>3. Hãy vững bước tiến qua đường trần thế, Ta luôn luôn đi bên cạnh con.</vt:lpstr>
      <vt:lpstr>Thương yêu, chăm nom, nâng niu, bồng ẵm,  gánh thay con mọi lo lắng ngay. Trao cho Ta những ưu tư, buồn chán,</vt:lpstr>
      <vt:lpstr>đừng chần chờ, chớ nên hoài nghi. Dù đời nầy ghét ghen hay gạt bỏ,  Vững lòng, Ta hằng thương mến con!</vt:lpstr>
      <vt:lpstr>Đừng ngại chi,  đừng sợ chi, có Ta  hằng ngày đi bên con.</vt:lpstr>
      <vt:lpstr>Ta chăm nom dạy khuyên, đưa dắt đường, mến yêu con ngày đêm chẳng thôi.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2018-11-23T07:12:30Z</dcterms:modified>
</cp:coreProperties>
</file>