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809</a:t>
            </a:r>
            <a:br/>
            <a:r>
              <a:t>TÌNH YÊU MÃI MÃI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Ðược Ngài yêu luôn mỗi phút giây, Thuộc Ngài luôn ai sẽ chia rời?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tĩnh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ban,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thích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vũ</a:t>
            </a:r>
            <a:r>
              <a:rPr dirty="0"/>
              <a:t> </a:t>
            </a:r>
            <a:r>
              <a:rPr dirty="0" err="1"/>
              <a:t>trụ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 </a:t>
            </a:r>
            <a:r>
              <a:rPr dirty="0" err="1"/>
              <a:t>dời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Ánh sáng tan mất trong đêm dày. Dầu vậy tôi còn trong tay Chúa, Chúa của tôi, tôi vâng phục luôn.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lang="en-GB"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Ðược Ngài yêu sâu sắc thắm tươi, nhờ ân điển giúp tôi biết Ngài.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Thần Linh ban hơi sống khiết tinh, Chúa đã mở con đường tươi mới. Sống trong nguồn bình an tuyệt đối!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Nếm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Ðược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Bầu trời xanh thêm bóng dáng xanh, ngàn hoa lá kết thêm sắc màu.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cành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náo</a:t>
            </a:r>
            <a:r>
              <a:rPr dirty="0"/>
              <a:t> </a:t>
            </a:r>
            <a:r>
              <a:rPr dirty="0" err="1"/>
              <a:t>nức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Christ,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trần</a:t>
            </a:r>
            <a:br>
              <a:rPr lang="en-GB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.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giọng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ca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tô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chắc</a:t>
            </a:r>
            <a:r>
              <a:rPr lang="en-GB"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tôi nay tự nhiên biết chắc Chúa của tôi, tôi luôn thuộc Ngài.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187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809 TÌNH YÊU MÃI MÃI</vt:lpstr>
      <vt:lpstr>1. Ðược Ngài yêu sâu sắc thắm tươi, nhờ ân điển giúp tôi biết Ngài.</vt:lpstr>
      <vt:lpstr>Thần Linh ban hơi sống khiết tinh, Chúa đã mở con đường tươi mới. Sống trong nguồn bình an tuyệt đối!</vt:lpstr>
      <vt:lpstr>Nếm biết sông thỏa vui  từ trời, Tình Ngài yêu  sẽ không chấm dứt,  Chúa của tôi,  tôi vâng phục luôn.</vt:lpstr>
      <vt:lpstr>Ðược Ngài yêu bằng  tình yêu mới, Chúa của tôi, tôi luôn thuộc Ngài.</vt:lpstr>
      <vt:lpstr>2.  Bầu trời xanh thêm bóng dáng xanh, ngàn hoa lá kết thêm sắc màu.</vt:lpstr>
      <vt:lpstr>Từng cành cây như  náo nức vui, không có Christ, mắt trần không thấy. Chim chung giọng hòa ca tuyệt khúc.</vt:lpstr>
      <vt:lpstr>Ánh sáng tươi tô thêm huy hoàng, Lòng tôi nay tự nhiên biết chắc Chúa của tôi, tôi yêu Ngài luôn.</vt:lpstr>
      <vt:lpstr>Lòng tôi nay tự nhiên biết chắc Chúa của tôi, tôi luôn thuộc Ngài.</vt:lpstr>
      <vt:lpstr>3. Ðược Ngài yêu luôn mỗi phút giây, Thuộc Ngài luôn ai sẽ chia rời?</vt:lpstr>
      <vt:lpstr>Nguồn vui thỏa yên tĩnh Chúa ban, sẽ thỏa thích mỗi lòng yêu Chúa.  Cả vũ trụ tàn phai dời đổi.</vt:lpstr>
      <vt:lpstr>Ánh sáng tan mất trong đêm dày. Dầu vậy tôi còn trong tay Chúa, Chúa của tôi, tôi vâng phục luôn.</vt:lpstr>
      <vt:lpstr>Ðời đời tôi được trong tay Chúa, Chúa của tôi,  tôi luôn thuộc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2018-11-23T07:16:01Z</dcterms:modified>
</cp:coreProperties>
</file>