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810</a:t>
            </a:r>
            <a:br>
              <a:rPr dirty="0"/>
            </a:br>
            <a:r>
              <a:rPr dirty="0"/>
              <a:t> ÁNH SÁNG CHÚA CHIẾU SOI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	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chiếu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loại</a:t>
            </a:r>
            <a:r>
              <a:rPr dirty="0"/>
              <a:t> </a:t>
            </a:r>
            <a:r>
              <a:rPr dirty="0" err="1"/>
              <a:t>hôm</a:t>
            </a:r>
            <a:r>
              <a:rPr dirty="0"/>
              <a:t> nay,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chắc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đỡ</a:t>
            </a:r>
            <a:r>
              <a:rPr dirty="0"/>
              <a:t> </a:t>
            </a:r>
            <a:r>
              <a:rPr dirty="0" err="1"/>
              <a:t>nâng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từng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khiết</a:t>
            </a:r>
            <a:r>
              <a:rPr dirty="0"/>
              <a:t> </a:t>
            </a:r>
            <a:r>
              <a:rPr dirty="0" err="1"/>
              <a:t>chốn</a:t>
            </a:r>
            <a:r>
              <a:rPr dirty="0"/>
              <a:t> </a:t>
            </a:r>
            <a:r>
              <a:rPr dirty="0" err="1"/>
              <a:t>hiển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, </a:t>
            </a:r>
            <a:r>
              <a:rPr dirty="0" err="1"/>
              <a:t>tôi</a:t>
            </a:r>
            <a:r>
              <a:rPr dirty="0"/>
              <a:t> tin </a:t>
            </a: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trong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quý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Đấng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nỗi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Trong ánh sáng Chúa chiếu soi nơi thập tự kia, tôi yếu đuối bất năng sao Jêsus yêu tôi.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Dòng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đổ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nay </a:t>
            </a: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vẹn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kia</a:t>
            </a:r>
            <a:r>
              <a:rPr dirty="0"/>
              <a:t> </a:t>
            </a:r>
            <a:r>
              <a:rPr dirty="0" err="1"/>
              <a:t>mão</a:t>
            </a:r>
            <a:r>
              <a:rPr dirty="0"/>
              <a:t> gai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chịu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Đấng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nỗi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	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chiếu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,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rõ</a:t>
            </a:r>
            <a:r>
              <a:rPr dirty="0"/>
              <a:t> </a:t>
            </a:r>
            <a:r>
              <a:rPr dirty="0" err="1"/>
              <a:t>cớ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quay </a:t>
            </a:r>
            <a:r>
              <a:rPr dirty="0" err="1"/>
              <a:t>mặt</a:t>
            </a:r>
            <a:r>
              <a:rPr dirty="0"/>
              <a:t> </a:t>
            </a:r>
            <a:r>
              <a:rPr dirty="0" err="1"/>
              <a:t>lại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lỗi</a:t>
            </a:r>
            <a:r>
              <a:rPr dirty="0"/>
              <a:t>, </a:t>
            </a:r>
            <a:r>
              <a:rPr dirty="0" err="1"/>
              <a:t>ích</a:t>
            </a:r>
            <a:r>
              <a:rPr dirty="0"/>
              <a:t> </a:t>
            </a:r>
            <a:r>
              <a:rPr dirty="0" err="1"/>
              <a:t>kỷ</a:t>
            </a:r>
            <a:r>
              <a:rPr dirty="0"/>
              <a:t>, </a:t>
            </a:r>
            <a:r>
              <a:rPr dirty="0" err="1"/>
              <a:t>xấu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, </a:t>
            </a:r>
            <a:r>
              <a:rPr dirty="0" err="1"/>
              <a:t>tham</a:t>
            </a:r>
            <a:r>
              <a:rPr dirty="0"/>
              <a:t> lam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nầy</a:t>
            </a:r>
            <a:r>
              <a:rPr dirty="0"/>
              <a:t>, </a:t>
            </a:r>
            <a:br>
              <a:rPr lang="en-GB" dirty="0"/>
            </a:br>
            <a:r>
              <a:rPr dirty="0"/>
              <a:t>Cha </a:t>
            </a:r>
            <a:r>
              <a:rPr dirty="0" err="1"/>
              <a:t>xóa</a:t>
            </a:r>
            <a:r>
              <a:rPr dirty="0"/>
              <a:t> </a:t>
            </a:r>
            <a:r>
              <a:rPr dirty="0" err="1"/>
              <a:t>bôi</a:t>
            </a:r>
            <a:r>
              <a:rPr dirty="0"/>
              <a:t> </a:t>
            </a:r>
            <a:r>
              <a:rPr dirty="0" err="1"/>
              <a:t>bởi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lai</a:t>
            </a:r>
            <a:r>
              <a:rPr dirty="0"/>
              <a:t> </a:t>
            </a:r>
            <a:r>
              <a:rPr dirty="0" err="1"/>
              <a:t>láng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Đấng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nỗi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</TotalTime>
  <Words>101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810  ÁNH SÁNG CHÚA CHIẾU SOI</vt:lpstr>
      <vt:lpstr>1. Trong ánh sáng Chúa chiếu soi nơi thập tự kia, tôi yếu đuối bất năng sao Jêsus yêu tôi.</vt:lpstr>
      <vt:lpstr>Dòng huyết Chúa đã đổ cho tôi nay trọn vẹn,  kia mão gai sao Ngài  chịu thay tôi.</vt:lpstr>
      <vt:lpstr>Trên ngôi trời cao,  Chúa Đấng từ ái đã ban Jêsus đến trong trần gian, nơi tối tăm.</vt:lpstr>
      <vt:lpstr>Yêu thương tội nhân,  Cứu Chúa từ ái gánh thay nhân thế bao nỗi sầu đau và lo buồn.</vt:lpstr>
      <vt:lpstr>2. Trong ánh sáng Chúa chiếu soi nơi thập tự kia, Ngài biết rõ cớ sao  nhân gian quay mặt lại.</vt:lpstr>
      <vt:lpstr>Tội lỗi, ích kỷ, xấu xa, tham lam đời nầy,  Cha xóa bôi bởi tình yêu  lai láng</vt:lpstr>
      <vt:lpstr>Trên ngôi trời cao,  Chúa Đấng từ ái đã ban Jêsus đến trong trần gian, nơi tối tăm.</vt:lpstr>
      <vt:lpstr>Yêu thương tội nhân,  Cứu Chúa từ ái gánh thay nhân thế bao nỗi sầu đau và lo buồn.</vt:lpstr>
      <vt:lpstr>3. Trong ánh sáng Chúa chiếu soi nhân loại hôm nay, tôi biết chắc Chúa sẽ đỡ nâng tôi từng ngày.</vt:lpstr>
      <vt:lpstr>Ngài thánh khiết chốn hiển vinh, tôi tin trọn đời, luôn bước đi trong  tình yêu cao quý.</vt:lpstr>
      <vt:lpstr>Trên ngôi trời cao,  Chúa Đấng từ ái đã ban Jêsus đến trong trần gian, nơi tối tăm.</vt:lpstr>
      <vt:lpstr>Yêu thương tội nhân,  Cứu Chúa từ ái gánh thay nhân thế bao nỗi sầu đau và lo buồn.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2018-11-23T07:25:23Z</dcterms:modified>
</cp:coreProperties>
</file>