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811</a:t>
            </a:r>
            <a:br>
              <a:rPr dirty="0"/>
            </a:br>
            <a:r>
              <a:rPr dirty="0"/>
              <a:t>ƠN YÊU THƯƠNG </a:t>
            </a:r>
            <a:br>
              <a:rPr lang="en-GB" dirty="0"/>
            </a:br>
            <a:r>
              <a:rPr dirty="0"/>
              <a:t>TỪ CHA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Kìa</a:t>
            </a:r>
            <a:r>
              <a:rPr dirty="0"/>
              <a:t> </a:t>
            </a:r>
            <a:r>
              <a:rPr dirty="0" err="1"/>
              <a:t>xem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t> từ</a:t>
            </a:r>
            <a:r>
              <a:rPr dirty="0"/>
              <a:t> Cha </a:t>
            </a:r>
            <a:r>
              <a:rPr dirty="0" err="1"/>
              <a:t>đang</a:t>
            </a:r>
            <a:r>
              <a:rPr dirty="0"/>
              <a:t> ban ra </a:t>
            </a:r>
            <a:r>
              <a:rPr dirty="0" err="1"/>
              <a:t>đậm</a:t>
            </a:r>
            <a:r>
              <a:rPr dirty="0"/>
              <a:t> </a:t>
            </a:r>
            <a:r>
              <a:rPr dirty="0" err="1"/>
              <a:t>sâu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con </a:t>
            </a:r>
            <a:r>
              <a:rPr dirty="0" err="1"/>
              <a:t>cái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Kìa xem ơn yêu thương từ Cha đang ban ra đậm sâu cho bao cuộc đời.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Cho </a:t>
            </a:r>
            <a:r>
              <a:rPr dirty="0" err="1"/>
              <a:t>chúng</a:t>
            </a:r>
            <a:r>
              <a:rPr dirty="0"/>
              <a:t> ta </a:t>
            </a:r>
            <a:r>
              <a:rPr dirty="0" err="1"/>
              <a:t>hôm</a:t>
            </a:r>
            <a:r>
              <a:rPr dirty="0"/>
              <a:t> nay </a:t>
            </a:r>
            <a:r>
              <a:rPr dirty="0" err="1"/>
              <a:t>nên</a:t>
            </a:r>
            <a:r>
              <a:rPr dirty="0"/>
              <a:t> con </a:t>
            </a:r>
            <a:r>
              <a:rPr dirty="0" err="1"/>
              <a:t>cái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 </a:t>
            </a:r>
            <a:br>
              <a:rPr lang="en-GB" dirty="0"/>
            </a:br>
            <a:r>
              <a:rPr dirty="0"/>
              <a:t>Cho </a:t>
            </a:r>
            <a:r>
              <a:rPr dirty="0" err="1"/>
              <a:t>chúng</a:t>
            </a:r>
            <a:r>
              <a:rPr dirty="0"/>
              <a:t> ta </a:t>
            </a:r>
            <a:r>
              <a:rPr dirty="0" err="1"/>
              <a:t>hôm</a:t>
            </a:r>
            <a:r>
              <a:rPr dirty="0"/>
              <a:t> nay </a:t>
            </a:r>
            <a:r>
              <a:rPr dirty="0" err="1"/>
              <a:t>nên</a:t>
            </a:r>
            <a:r>
              <a:rPr dirty="0"/>
              <a:t> con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nhà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</TotalTime>
  <Words>47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Presentation1</vt:lpstr>
      <vt:lpstr>Thánh Ca 811 ƠN YÊU THƯƠNG  TỪ CHA </vt:lpstr>
      <vt:lpstr>Kìa xem ơn yêu thương từ Cha đang ban ra đậm sâu cho con cái Ngài.</vt:lpstr>
      <vt:lpstr>Kìa xem ơn yêu thương từ Cha đang ban ra đậm sâu cho bao cuộc đời.</vt:lpstr>
      <vt:lpstr>Cho chúng ta hôm nay nên con cái Ngài,  Cho chúng ta hôm nay nên con trong nhà.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2018-11-23T07:27:11Z</dcterms:modified>
</cp:coreProperties>
</file>