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812</a:t>
            </a:r>
            <a:br>
              <a:rPr dirty="0"/>
            </a:br>
            <a:r>
              <a:rPr dirty="0"/>
              <a:t>JÊSUS!</a:t>
            </a:r>
            <a:br>
              <a:rPr lang="en-GB" dirty="0"/>
            </a:br>
            <a:r>
              <a:rPr dirty="0"/>
              <a:t>ÐẤNG CHĂN CHIÊN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, </a:t>
            </a:r>
            <a:r>
              <a:rPr dirty="0" err="1"/>
              <a:t>biết</a:t>
            </a:r>
            <a:r>
              <a:rPr dirty="0"/>
              <a:t> bao </a:t>
            </a:r>
            <a:r>
              <a:rPr dirty="0" err="1"/>
              <a:t>năm</a:t>
            </a:r>
            <a:r>
              <a:rPr dirty="0"/>
              <a:t> con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mong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con </a:t>
            </a:r>
            <a:r>
              <a:rPr dirty="0" err="1"/>
              <a:t>về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Dù giữa bóng tối cánh tay yêu thương đã tìm đường và dẫn con trở về.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Ðời dẫu sóng gió với bao nguy nan. Sẽ nguyện một lòng quyết không lìa xa.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! </a:t>
            </a:r>
            <a:r>
              <a:rPr dirty="0" err="1"/>
              <a:t>Ðấng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con ở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con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ra </a:t>
            </a:r>
            <a:r>
              <a:rPr dirty="0" err="1"/>
              <a:t>lối</a:t>
            </a:r>
            <a:r>
              <a:rPr dirty="0"/>
              <a:t>.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con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dẫn</a:t>
            </a:r>
            <a:r>
              <a:rPr dirty="0"/>
              <a:t> con </a:t>
            </a:r>
            <a:r>
              <a:rPr dirty="0" err="1"/>
              <a:t>về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Ðời</a:t>
            </a:r>
            <a:r>
              <a:rPr dirty="0"/>
              <a:t> con </a:t>
            </a:r>
            <a:r>
              <a:rPr dirty="0" err="1"/>
              <a:t>lang</a:t>
            </a:r>
            <a:r>
              <a:rPr dirty="0"/>
              <a:t> thang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mênh</a:t>
            </a:r>
            <a:r>
              <a:rPr dirty="0"/>
              <a:t> </a:t>
            </a:r>
            <a:r>
              <a:rPr dirty="0" err="1"/>
              <a:t>mông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lún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bùn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Ngài thấy rõ hết bước chân con đi, Chúa tìm về để biến thay đời con.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than </a:t>
            </a:r>
            <a:r>
              <a:rPr dirty="0" err="1"/>
              <a:t>khóc</a:t>
            </a:r>
            <a:r>
              <a:rPr dirty="0"/>
              <a:t>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giọt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139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812 JÊSUS! ÐẤNG CHĂN CHIÊN</vt:lpstr>
      <vt:lpstr>1. Jêsus yêu quý, biết bao năm con lìa xa Chúa. Jêsus yêu quý,  vẫn thương yêu mong  tiếp đón con về.</vt:lpstr>
      <vt:lpstr>Dù giữa bóng tối cánh tay yêu thương đã tìm đường và dẫn con trở về.</vt:lpstr>
      <vt:lpstr>Ðời dẫu sóng gió với bao nguy nan. Sẽ nguyện một lòng quyết không lìa xa.</vt:lpstr>
      <vt:lpstr>Jêsus yêu quý! Ðấng chăn chiên muôn đời thương mến. Jêsus yêu quý,  ước mong sao con ở mãi bên Ngài.</vt:lpstr>
      <vt:lpstr>2. Trong đêm tăm tối bước chân con không tìm ra lối. Trong đêm tăm tối,  Chúa yêu con nên đã  dẫn con về.</vt:lpstr>
      <vt:lpstr>Ðời con lang thang giữa đêm mênh mông mỗi một ngày càng lún sâu  trong bùn.</vt:lpstr>
      <vt:lpstr>Ngài thấy rõ hết bước chân con đi, Chúa tìm về để biến thay đời con.</vt:lpstr>
      <vt:lpstr>Bao nhiêu đau đớn giữa cuộc đời ưu sầu than khóc. Jêsus yêu quý,  có giọt lệ nào mắt Chúa xem thường.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2018-11-23T07:28:37Z</dcterms:modified>
</cp:coreProperties>
</file>