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813</a:t>
            </a:r>
            <a:br>
              <a:rPr dirty="0"/>
            </a:br>
            <a:r>
              <a:rPr dirty="0"/>
              <a:t> NHƯ CON CHIÊN </a:t>
            </a:r>
            <a:br>
              <a:rPr lang="en-GB" dirty="0"/>
            </a:br>
            <a:r>
              <a:rPr dirty="0"/>
              <a:t>ĐI LẠC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Thật tôi như con chiên non cách xa đàn, lạc loài nơi hoang vu chân bước lang thang.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khóc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sưởi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trái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</a:t>
            </a:r>
            <a:r>
              <a:rPr dirty="0" err="1"/>
              <a:t>lẻ</a:t>
            </a:r>
            <a:r>
              <a:rPr dirty="0"/>
              <a:t> </a:t>
            </a:r>
            <a:r>
              <a:rPr dirty="0" err="1"/>
              <a:t>loi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Thật tôi như con chiên đi cách xa nhà Chúa; thật tôi như con chiên hư mất trong rừng rú.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	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Cha, </a:t>
            </a: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/>
              <a:t>sung </a:t>
            </a:r>
            <a:r>
              <a:rPr dirty="0" err="1"/>
              <a:t>sướng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.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Cha, </a:t>
            </a: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liêng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Đoạn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dĩ</a:t>
            </a:r>
            <a:r>
              <a:rPr dirty="0"/>
              <a:t> </a:t>
            </a:r>
            <a:r>
              <a:rPr dirty="0" err="1"/>
              <a:t>vãng</a:t>
            </a:r>
            <a:r>
              <a:rPr dirty="0"/>
              <a:t> </a:t>
            </a:r>
            <a:r>
              <a:rPr dirty="0" err="1"/>
              <a:t>kiếp</a:t>
            </a:r>
            <a:r>
              <a:rPr dirty="0"/>
              <a:t> </a:t>
            </a:r>
            <a:r>
              <a:rPr dirty="0" err="1"/>
              <a:t>lang</a:t>
            </a:r>
            <a:r>
              <a:rPr dirty="0"/>
              <a:t> thang </a:t>
            </a:r>
            <a:r>
              <a:rPr dirty="0" err="1"/>
              <a:t>thôi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dừng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,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Thật tôi như con chiên đi cách xa nhà Chúa; thật tôi như con chiên hư mất trong rừng rú.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Được Thiên Chúa đoái tới, cất tiếng yêu thương gọi tôi. Đem đứa con quay về nhà Cha yên vui.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93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Thánh Ca 813  NHƯ CON CHIÊN  ĐI LẠC </vt:lpstr>
      <vt:lpstr>1. Thật tôi như con chiên non cách xa đàn, lạc loài nơi hoang vu chân bước lang thang.</vt:lpstr>
      <vt:lpstr>Tuyệt vọng khóc giữa bóng tối, Chúa Jêsus  đi tìm tôi, cứu tôi về  sưởi ấm trái tim lẻ loi.</vt:lpstr>
      <vt:lpstr>Thật tôi như con chiên đi cách xa nhà Chúa; thật tôi như con chiên hư mất trong rừng rú.</vt:lpstr>
      <vt:lpstr>2. Về nhà Cha, ôi nơi  sung sướng êm đềm.  Về nhà Cha, ôi nơi  yên nghỉ thiêng liêng.</vt:lpstr>
      <vt:lpstr>Đoạn tuyệt hết với dĩ vãng kiếp lang thang thôi  dừng chân, Bước vô nhà sống với Chúa trong  bình an.</vt:lpstr>
      <vt:lpstr>Thật tôi như con chiên đi cách xa nhà Chúa; thật tôi như con chiên hư mất trong rừng rú.</vt:lpstr>
      <vt:lpstr>Được Thiên Chúa đoái tới, cất tiếng yêu thương gọi tôi. Đem đứa con quay về nhà Cha yên vui.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2018-11-23T07:31:51Z</dcterms:modified>
</cp:coreProperties>
</file>