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814</a:t>
            </a:r>
            <a:br/>
            <a:r>
              <a:t>TIẾNG ÊM DỊU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Nét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nói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diễn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Cha </a:t>
            </a:r>
            <a:br>
              <a:rPr lang="en-GB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lòa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 </a:t>
            </a:r>
            <a:r>
              <a:rPr dirty="0" err="1"/>
              <a:t>Khến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 </a:t>
            </a:r>
            <a:r>
              <a:rPr dirty="0" err="1"/>
              <a:t>Kỳ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Nét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nói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diễn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.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Sóng ác, mưa ma tràn khắp. Jêsus luôn cầm tay. Ồ vui thay khi tiếng Chúa phán với tâm linh nầy.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154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814 TIẾNG ÊM DỊU</vt:lpstr>
      <vt:lpstr>1. Chúa biết tôi đang  lạc bước, cách xa Cha  từ lâu. Chúa lấy  yêu thương dìu dắt đến thiên môn lòa soi.</vt:lpstr>
      <vt:lpstr>Tiếng Chúa êm thay,  dịu thay. Khến tôi  vâng phục ngay. Kỳ diệu thay khi tiếng Chúa phán với tâm linh nầy.</vt:lpstr>
      <vt:lpstr>Êm thay, dịu thay, thỏa vui tâm hồn tôi. Tiếng êm dịu bấy, tiếng yêu thương  gọi tôi.</vt:lpstr>
      <vt:lpstr>Nét bút với âm thanh, cùng tiếng nói khó diễn phô tường minh.</vt:lpstr>
      <vt:lpstr>Tôi mừng vui khi nghe tiếng Chúa phán với  tâm linh nầy.</vt:lpstr>
      <vt:lpstr>2. Tiếng Chúa luôn êm dịu phán, hãy lắng tâm hồn nghe. Vui bên Ta luôn dìu dắt có Ta luôn gần con.</vt:lpstr>
      <vt:lpstr>Sóng ác, mưa ma tràn khắp. Jêsus luôn cầm tay. Ồ vui thay khi tiếng Chúa phán với tâm linh nầy.</vt:lpstr>
      <vt:lpstr>Êm thay, dịu thay, thỏa vui tâm hồn tôi. Tiếng êm dịu bấy, tiếng yêu thương  gọi tôi.</vt:lpstr>
      <vt:lpstr>Nét bút với âm thanh, cùng tiếng nói khó diễn phô tường minh.</vt:lpstr>
      <vt:lpstr>Tôi mừng vui khi nghe tiếng Chúa phán với  tâm linh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2018-11-23T07:35:34Z</dcterms:modified>
</cp:coreProperties>
</file>