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815</a:t>
            </a:r>
            <a:br/>
            <a:r>
              <a:t>ÐIỀU NÀY THẬT SAO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lao, </a:t>
            </a:r>
            <a:br>
              <a:rPr lang="en-GB" dirty="0"/>
            </a:b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dẫy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ra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tù</a:t>
            </a:r>
            <a:r>
              <a:rPr dirty="0"/>
              <a:t> </a:t>
            </a:r>
            <a:r>
              <a:rPr dirty="0" err="1"/>
              <a:t>ngục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bị</a:t>
            </a:r>
            <a:r>
              <a:rPr dirty="0"/>
              <a:t> </a:t>
            </a:r>
            <a:r>
              <a:rPr dirty="0" err="1"/>
              <a:t>trói</a:t>
            </a:r>
            <a:r>
              <a:rPr dirty="0"/>
              <a:t> </a:t>
            </a:r>
            <a:r>
              <a:rPr dirty="0" err="1"/>
              <a:t>buộc</a:t>
            </a:r>
            <a:r>
              <a:rPr dirty="0"/>
              <a:t> do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tù</a:t>
            </a:r>
            <a:r>
              <a:rPr dirty="0"/>
              <a:t> </a:t>
            </a:r>
            <a:r>
              <a:rPr dirty="0" err="1"/>
              <a:t>ngục</a:t>
            </a:r>
            <a:r>
              <a:rPr dirty="0"/>
              <a:t> tan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Xích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đập</a:t>
            </a:r>
            <a:r>
              <a:rPr dirty="0"/>
              <a:t> tan,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.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dậy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Xiềng</a:t>
            </a:r>
            <a:r>
              <a:rPr dirty="0"/>
              <a:t> </a:t>
            </a:r>
            <a:r>
              <a:rPr dirty="0" err="1"/>
              <a:t>xích</a:t>
            </a:r>
            <a:r>
              <a:rPr dirty="0"/>
              <a:t> </a:t>
            </a:r>
            <a:r>
              <a:rPr dirty="0" err="1"/>
              <a:t>đứt</a:t>
            </a:r>
            <a:r>
              <a:rPr dirty="0"/>
              <a:t> </a:t>
            </a:r>
            <a:r>
              <a:rPr dirty="0" err="1"/>
              <a:t>tung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ai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án</a:t>
            </a:r>
            <a:r>
              <a:rPr dirty="0"/>
              <a:t> hay </a:t>
            </a:r>
            <a:r>
              <a:rPr dirty="0" err="1"/>
              <a:t>dọa</a:t>
            </a:r>
            <a:r>
              <a:rPr dirty="0"/>
              <a:t> </a:t>
            </a:r>
            <a:r>
              <a:rPr dirty="0" err="1"/>
              <a:t>nạt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phó</a:t>
            </a:r>
            <a:r>
              <a:rPr dirty="0"/>
              <a:t> </a:t>
            </a: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;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Mặc</a:t>
            </a:r>
            <a:r>
              <a:rPr dirty="0"/>
              <a:t> </a:t>
            </a:r>
            <a:r>
              <a:rPr dirty="0" err="1"/>
              <a:t>lấy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áo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ban. </a:t>
            </a:r>
            <a:r>
              <a:rPr dirty="0" err="1"/>
              <a:t>Ðến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,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lãnh</a:t>
            </a:r>
            <a:r>
              <a:rPr dirty="0"/>
              <a:t> </a:t>
            </a:r>
            <a:r>
              <a:rPr dirty="0" err="1"/>
              <a:t>triền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nghinh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Ðiều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t>ban </a:t>
            </a:r>
            <a:br>
              <a:rPr lang="en-US"/>
            </a:br>
            <a:r>
              <a:t>mãi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Ðiều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Con </a:t>
            </a:r>
            <a:r>
              <a:rPr dirty="0" err="1"/>
              <a:t>Trời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!</a:t>
            </a:r>
            <a:br>
              <a:rPr lang="en-GB" dirty="0"/>
            </a:br>
            <a:r>
              <a:rPr dirty="0"/>
              <a:t> Sao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Ðế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lớn</a:t>
            </a:r>
            <a:r>
              <a:rPr dirty="0"/>
              <a:t> lao,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thấu</a:t>
            </a:r>
            <a:r>
              <a:rPr dirty="0"/>
              <a:t> </a:t>
            </a:r>
            <a:r>
              <a:rPr dirty="0" err="1"/>
              <a:t>triệt</a:t>
            </a:r>
            <a:r>
              <a:rPr dirty="0"/>
              <a:t>?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mầu</a:t>
            </a:r>
            <a:r>
              <a:rPr dirty="0"/>
              <a:t> </a:t>
            </a:r>
            <a:r>
              <a:rPr dirty="0" err="1"/>
              <a:t>nhiệm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xả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,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khó</a:t>
            </a:r>
            <a:r>
              <a:rPr dirty="0"/>
              <a:t> ai </a:t>
            </a:r>
            <a:r>
              <a:rPr dirty="0" err="1"/>
              <a:t>đo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;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binh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đành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ra,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.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đoàn thần binh đừng hỏi tìm thêm; Tình Chúa thẳm sâu, trời đất cúi tôn. Ðoàn sứ thánh kia thôi đừng tìm thêm.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Ngài rời ngôi Cha ở thiên đàng đầy hiển vinh, Hồng ân bao la, lớn lao tuyệt vời; Ngài tự ban cho tình yêu tối cao.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A-</a:t>
            </a:r>
            <a:r>
              <a:rPr dirty="0" err="1"/>
              <a:t>đam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đây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! Bao </a:t>
            </a:r>
            <a:r>
              <a:rPr dirty="0" err="1"/>
              <a:t>quát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lớn</a:t>
            </a:r>
            <a:r>
              <a:rPr dirty="0"/>
              <a:t> lao,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88</TotalTime>
  <Words>189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815 ÐIỀU NÀY THẬT SAO </vt:lpstr>
      <vt:lpstr>1. Ðiều này thật sao chính tôi lại được Chúa yêu,  Dự phần trong giao ước huyết Con Trời?</vt:lpstr>
      <vt:lpstr>Ngài tự hy sinh vì tôi  chết thay. Vì tôi Ngài chịu đau đớn muôn điều.  Chính tôi được yêu!  Sao có thể được.</vt:lpstr>
      <vt:lpstr>Vì Ngài, Thượng Ðế lại chết vì tôi. Lòng Chúa  lớn lao, nào ai thấu triệt? Ngài Ðấng Chí Tôn  chết thay tội tôi.</vt:lpstr>
      <vt:lpstr>2. Thật mầu nhiệm thay Chúa đã vì tôi xả thân, đường Ngài sâu xa  khó ai đo được;  Hằng muôn thiên binh</vt:lpstr>
      <vt:lpstr>đành không kiếm ra,  chiều sâu của tình yêu Chúa Thiên Thượng. Chính đây tình yêu!  Khắp đất suy tôn.</vt:lpstr>
      <vt:lpstr>Xin đoàn thần binh đừng hỏi tìm thêm; Tình Chúa thẳm sâu, trời đất cúi tôn. Ðoàn sứ thánh kia thôi đừng tìm thêm.</vt:lpstr>
      <vt:lpstr>3. Ngài rời ngôi Cha ở thiên đàng đầy hiển vinh, Hồng ân bao la, lớn lao tuyệt vời; Ngài tự ban cho tình yêu tối cao.</vt:lpstr>
      <vt:lpstr>Chịu chết cho dòng A-đam khổ đau. Chính đây  tình yêu! Bao quát  lớn lao, Vì nầy tình yêu  tìm kiếm được tôi.</vt:lpstr>
      <vt:lpstr>Tình Chúa lớn lao,  đầy dẫy khắp nơi. Vì Chúa kiếm ra tôi bằng tình yêu.</vt:lpstr>
      <vt:lpstr>4. Từ ngày xa xưa sống trong tù ngục đớn đau,  bị trói buộc do tối tăm đêm dài. Ngài buông tha tôi bằng ánh sáng tươi,</vt:lpstr>
      <vt:lpstr>Vùng lên tù ngục tan biến muôn đời. Xích đây  đập tan, chính Chúa buông tha. Vùng dậy tìm thấy đường lối tự do.</vt:lpstr>
      <vt:lpstr>Xiềng xích đứt tung,  lòng sống thỏa vui,  Vùng thức bước theo Chúa tôi từ nay.</vt:lpstr>
      <vt:lpstr>5. Nào còn ai lên án hay dọa nạt chúng ta,  Jêsus phó tất cả cho tôi rồi; Từ nay tôi sinh hoạt trong Chúa luôn.</vt:lpstr>
      <vt:lpstr>Mặc lấy công bình như áo Chúa ban. Ðến ngôi  trời cao, ân phước chứa chan, Nhờ Ngài nhận lãnh triền thiên diệu vinh.</vt:lpstr>
      <vt:lpstr>Gần Chúa Chí Tôn,  Ngài hứa tiếp nghinh,  Ðiều Chúa hứa ban  mãi thuộc về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2018-11-23T09:01:11Z</dcterms:modified>
</cp:coreProperties>
</file>