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816</a:t>
            </a:r>
            <a:br/>
            <a:r>
              <a:t>CHÚA VIẾNG THĂM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Gia </a:t>
            </a:r>
            <a:r>
              <a:rPr dirty="0" err="1"/>
              <a:t>đình</a:t>
            </a:r>
            <a:r>
              <a:rPr dirty="0"/>
              <a:t> </a:t>
            </a: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ấm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vọng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ca </a:t>
            </a:r>
            <a:br>
              <a:rPr lang="en-GB" dirty="0"/>
            </a:b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tin </a:t>
            </a:r>
            <a:r>
              <a:rPr dirty="0" err="1"/>
              <a:t>yêu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Nay </a:t>
            </a:r>
            <a:r>
              <a:rPr dirty="0" err="1"/>
              <a:t>còn</a:t>
            </a:r>
            <a:r>
              <a:rPr dirty="0"/>
              <a:t> </a:t>
            </a:r>
            <a:r>
              <a:rPr dirty="0" err="1"/>
              <a:t>đâu</a:t>
            </a:r>
            <a:r>
              <a:rPr dirty="0"/>
              <a:t> </a:t>
            </a:r>
            <a:r>
              <a:rPr dirty="0" err="1"/>
              <a:t>khóc</a:t>
            </a:r>
            <a:r>
              <a:rPr dirty="0"/>
              <a:t> </a:t>
            </a:r>
            <a:r>
              <a:rPr dirty="0" err="1"/>
              <a:t>lóc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oán</a:t>
            </a:r>
            <a:r>
              <a:rPr dirty="0"/>
              <a:t> </a:t>
            </a:r>
            <a:r>
              <a:rPr dirty="0" err="1"/>
              <a:t>trách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giận</a:t>
            </a:r>
            <a:r>
              <a:rPr dirty="0"/>
              <a:t> </a:t>
            </a:r>
            <a:r>
              <a:rPr dirty="0" err="1"/>
              <a:t>hờn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viếng</a:t>
            </a:r>
            <a:r>
              <a:rPr dirty="0"/>
              <a:t> </a:t>
            </a:r>
            <a:r>
              <a:rPr dirty="0" err="1"/>
              <a:t>thăm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sung </a:t>
            </a:r>
            <a:r>
              <a:rPr dirty="0" err="1">
                <a:solidFill>
                  <a:srgbClr val="FFFF00"/>
                </a:solidFill>
              </a:rPr>
              <a:t>sướng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Thánh</a:t>
            </a:r>
            <a:r>
              <a:rPr dirty="0">
                <a:solidFill>
                  <a:srgbClr val="FFFF00"/>
                </a:solidFill>
              </a:rPr>
              <a:t> Linh </a:t>
            </a:r>
            <a:r>
              <a:rPr dirty="0" err="1">
                <a:solidFill>
                  <a:srgbClr val="FFFF00"/>
                </a:solidFill>
              </a:rPr>
              <a:t>ngập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tràn</a:t>
            </a:r>
            <a:r>
              <a:rPr dirty="0">
                <a:solidFill>
                  <a:srgbClr val="FFFF00"/>
                </a:solidFill>
              </a:rPr>
              <a:t>;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 ca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tư</a:t>
            </a:r>
            <a:r>
              <a:rPr dirty="0"/>
              <a:t> </a:t>
            </a:r>
            <a:r>
              <a:rPr dirty="0" err="1"/>
              <a:t>thật</a:t>
            </a:r>
            <a:r>
              <a:rPr dirty="0"/>
              <a:t> </a:t>
            </a:r>
            <a:r>
              <a:rPr dirty="0" err="1"/>
              <a:t>thỏa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,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vớt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Ưu phiền nay chấm dứt cất hết những lo buồn khi tôi được Chúa viếng thăm.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sung </a:t>
            </a:r>
            <a:r>
              <a:rPr dirty="0" err="1">
                <a:solidFill>
                  <a:srgbClr val="FFFF00"/>
                </a:solidFill>
              </a:rPr>
              <a:t>sướng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Thánh</a:t>
            </a:r>
            <a:r>
              <a:rPr dirty="0">
                <a:solidFill>
                  <a:srgbClr val="FFFF00"/>
                </a:solidFill>
              </a:rPr>
              <a:t> Linh </a:t>
            </a:r>
            <a:r>
              <a:rPr dirty="0" err="1">
                <a:solidFill>
                  <a:srgbClr val="FFFF00"/>
                </a:solidFill>
              </a:rPr>
              <a:t>ngập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tràn</a:t>
            </a:r>
            <a:r>
              <a:rPr dirty="0">
                <a:solidFill>
                  <a:srgbClr val="FFFF00"/>
                </a:solidFill>
              </a:rPr>
              <a:t>;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Cung</a:t>
            </a:r>
            <a:r>
              <a:rPr dirty="0"/>
              <a:t> </a:t>
            </a:r>
            <a:r>
              <a:rPr dirty="0" err="1"/>
              <a:t>đàn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ca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điệp</a:t>
            </a:r>
            <a:r>
              <a:rPr dirty="0"/>
              <a:t> </a:t>
            </a:r>
            <a:r>
              <a:rPr dirty="0" err="1"/>
              <a:t>khúc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dòng</a:t>
            </a:r>
            <a:r>
              <a:rPr dirty="0"/>
              <a:t> </a:t>
            </a:r>
            <a:r>
              <a:rPr dirty="0" err="1"/>
              <a:t>thơ</a:t>
            </a:r>
            <a:r>
              <a:rPr dirty="0"/>
              <a:t>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ngân</a:t>
            </a:r>
            <a:r>
              <a:rPr dirty="0"/>
              <a:t> </a:t>
            </a:r>
            <a:r>
              <a:rPr dirty="0" err="1"/>
              <a:t>nga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Tâm hồn nay thỏa thích với lẽ sống cho đời khi tôi được Chúa viếng thăm.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sung </a:t>
            </a:r>
            <a:r>
              <a:rPr dirty="0" err="1">
                <a:solidFill>
                  <a:srgbClr val="FFFF00"/>
                </a:solidFill>
              </a:rPr>
              <a:t>sướng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Thánh</a:t>
            </a:r>
            <a:r>
              <a:rPr dirty="0">
                <a:solidFill>
                  <a:srgbClr val="FFFF00"/>
                </a:solidFill>
              </a:rPr>
              <a:t> Linh </a:t>
            </a:r>
            <a:r>
              <a:rPr dirty="0" err="1">
                <a:solidFill>
                  <a:srgbClr val="FFFF00"/>
                </a:solidFill>
              </a:rPr>
              <a:t>ngập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tràn</a:t>
            </a:r>
            <a:r>
              <a:rPr dirty="0">
                <a:solidFill>
                  <a:srgbClr val="FFFF00"/>
                </a:solidFill>
              </a:rPr>
              <a:t>;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</TotalTime>
  <Words>169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816 CHÚA VIẾNG THĂM </vt:lpstr>
      <vt:lpstr>1. Vui mừng ca hát tâm tư thật thỏa vui, vì Jêsus  cứu vớt tôi.</vt:lpstr>
      <vt:lpstr>Ưu phiền nay chấm dứt cất hết những lo buồn khi tôi được Chúa viếng thăm.</vt:lpstr>
      <vt:lpstr>Vui thỏa thay, Chúa cứu tôi rồi. Đời sung sướng luôn nhờ Jêsus.</vt:lpstr>
      <vt:lpstr>Trong tâm tôi Thánh Linh ngập tràn; sống với Chúa an vui.</vt:lpstr>
      <vt:lpstr>2. Cung đàn vang tiếng ca lên điệp khúc vui và  dòng thơ vẫn ngân nga.</vt:lpstr>
      <vt:lpstr>Tâm hồn nay thỏa thích với lẽ sống cho đời khi tôi được Chúa viếng thăm.</vt:lpstr>
      <vt:lpstr>Vui thỏa thay, Chúa cứu tôi rồi. Đời sung sướng luôn nhờ Jêsus.</vt:lpstr>
      <vt:lpstr>Trong tâm tôi Thánh Linh ngập tràn; sống với Chúa an vui.</vt:lpstr>
      <vt:lpstr>3. Gia đình êm ấm luôn vang vọng tiếng ca  lòng mừng vui với tin yêu.</vt:lpstr>
      <vt:lpstr>Nay còn đâu khóc lóc  oán trách với giận hờn khi tôi được Chúa viếng thăm.</vt:lpstr>
      <vt:lpstr>Vui thỏa thay, Chúa cứu tôi rồi. Đời sung sướng luôn nhờ Jêsus.</vt:lpstr>
      <vt:lpstr>Trong tâm tôi Thánh Linh ngập tràn; sống với Chúa an vui.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2018-11-26T07:31:35Z</dcterms:modified>
</cp:coreProperties>
</file>