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817</a:t>
            </a:r>
            <a:br/>
            <a:r>
              <a:t>NGUỒN TÌNH YÊU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dành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,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đáng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Phần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nay </a:t>
            </a:r>
            <a:r>
              <a:rPr dirty="0" err="1"/>
              <a:t>trở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con </a:t>
            </a:r>
            <a:r>
              <a:rPr dirty="0" err="1"/>
              <a:t>Trời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Thân hy sinh huyết tuôn tha tội tôi. Tình yêu từ Thiên Chúa thật không lấy chi sánh bằng, vì Chúa tôi là nguồn ái nhân.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chảy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Lời yêu thương Cha phán hằng văng vẳng bên tôi luôn: “Con chớ lo Ta thường ở bên”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Ôi Cứu Chúa, cớ sao NgàI chuộc tôi, Thân hy sinh huyết tuôn tha tội tôi?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ban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nguồn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118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Presentation1</vt:lpstr>
      <vt:lpstr>Thánh Ca 817 NGUỒN TÌNH YÊU</vt:lpstr>
      <vt:lpstr>1. Tình yêu từ Thiên Chúa dành cho thế nhân  hư vong, cho chính tôi người tội đáng khinh.</vt:lpstr>
      <vt:lpstr>Phần tôi xưa hư nát mà nay trở nên con Trời,  tâm trắng trong bởi Ngài chết thay. Ôi Cứu Chúa  cớ sao Ngài chuộc tôi?</vt:lpstr>
      <vt:lpstr>Thân hy sinh huyết tuôn tha tội tôi. Tình yêu từ Thiên Chúa thật không lấy chi sánh bằng, vì Chúa tôi là nguồn ái nhân.</vt:lpstr>
      <vt:lpstr>2. Từ cao Jêsus đến,  dạy tôi biết yêu thương người, trong Chúa  tuôn chảy nguồn ái nhân.</vt:lpstr>
      <vt:lpstr>Lời yêu thương Cha phán hằng văng vẳng bên tôi luôn: “Con chớ lo Ta thường ở bên”</vt:lpstr>
      <vt:lpstr>Ôi Cứu Chúa, cớ sao NgàI chuộc tôi, Thân hy sinh huyết tuôn tha tội tôi?</vt:lpstr>
      <vt:lpstr>Ngài yêu thương ban phát làm tôi chứa chan ơn Trời, thật chính Jêsus nguồn  ái nhân.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2018-11-26T07:32:39Z</dcterms:modified>
</cp:coreProperties>
</file>