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69" r:id="rId17"/>
    <p:sldId id="275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818</a:t>
            </a:r>
            <a:br/>
            <a:r>
              <a:t>KHI TÌNH YÊU THƯƠNG CHÚA NGỰ VÀO LÒNG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thuật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lao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cam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mão</a:t>
            </a:r>
            <a:r>
              <a:rPr dirty="0">
                <a:solidFill>
                  <a:srgbClr val="FFFF00"/>
                </a:solidFill>
              </a:rPr>
              <a:t> gai.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, Ô! </a:t>
            </a:r>
            <a:r>
              <a:rPr dirty="0" err="1">
                <a:solidFill>
                  <a:srgbClr val="FFFF00"/>
                </a:solidFill>
              </a:rPr>
              <a:t>Quá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thẳm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Linh,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DA49-B412-4138-9B5D-A1620DEA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tôi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vui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lòng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dâng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Jêsus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cả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tâm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nầy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trong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cánh</a:t>
            </a:r>
            <a:r>
              <a:rPr lang="en-GB" dirty="0">
                <a:solidFill>
                  <a:srgbClr val="FFFF00"/>
                </a:solidFill>
              </a:rPr>
              <a:t> Cha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 an </a:t>
            </a:r>
            <a:r>
              <a:rPr lang="en-GB" dirty="0" err="1">
                <a:solidFill>
                  <a:srgbClr val="FFFF00"/>
                </a:solidFill>
              </a:rPr>
              <a:t>bình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73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	Mau truyền bá khắp nơi tin vui nầy. Bao linh hồn mong Chúa đổi thay.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ai tin.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quy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ăn</a:t>
            </a:r>
            <a:r>
              <a:rPr dirty="0"/>
              <a:t> </a:t>
            </a:r>
            <a:r>
              <a:rPr dirty="0" err="1"/>
              <a:t>năn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thuật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lao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cam </a:t>
            </a:r>
            <a:r>
              <a:rPr dirty="0" err="1">
                <a:solidFill>
                  <a:srgbClr val="FFFF00"/>
                </a:solidFill>
              </a:rPr>
              <a:t>đành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mão</a:t>
            </a:r>
            <a:r>
              <a:rPr dirty="0">
                <a:solidFill>
                  <a:srgbClr val="FFFF00"/>
                </a:solidFill>
              </a:rPr>
              <a:t> gai.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, Ô! </a:t>
            </a:r>
            <a:r>
              <a:rPr dirty="0" err="1">
                <a:solidFill>
                  <a:srgbClr val="FFFF00"/>
                </a:solidFill>
              </a:rPr>
              <a:t>Quá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thẳm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519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Linh,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747A-DEB5-4E45-8AE7-B6FD9260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tôi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vui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lòng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dâng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cho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Jêsus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cả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tâm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nầy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trong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cánh</a:t>
            </a:r>
            <a:r>
              <a:rPr lang="en-GB" dirty="0">
                <a:solidFill>
                  <a:srgbClr val="FFFF00"/>
                </a:solidFill>
              </a:rPr>
              <a:t> Cha 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an </a:t>
            </a:r>
            <a:r>
              <a:rPr lang="en-GB" dirty="0" err="1">
                <a:solidFill>
                  <a:srgbClr val="FFFF00"/>
                </a:solidFill>
              </a:rPr>
              <a:t>bình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8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	Tôi ngày trước vốn đi trong ô tội. Mãi buông tuồng theo lối cũ thôi.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Nhưng nhờ ánh yêu thương Cha soi đường. Nay lòng này sung sướng vui tươi lạ thường.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thuật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lao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cam </a:t>
            </a:r>
            <a:r>
              <a:rPr dirty="0" err="1">
                <a:solidFill>
                  <a:srgbClr val="FFFF00"/>
                </a:solidFill>
              </a:rPr>
              <a:t>đành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mão</a:t>
            </a:r>
            <a:r>
              <a:rPr dirty="0">
                <a:solidFill>
                  <a:srgbClr val="FFFF00"/>
                </a:solidFill>
              </a:rPr>
              <a:t> gai.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, Ô! </a:t>
            </a:r>
            <a:r>
              <a:rPr dirty="0" err="1">
                <a:solidFill>
                  <a:srgbClr val="FFFF00"/>
                </a:solidFill>
              </a:rPr>
              <a:t>Quá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bể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thẳm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cảnh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hằng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do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Linh,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0C52-6385-4258-BEDF-8E2958A9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FFFF00"/>
                </a:solidFill>
              </a:rPr>
              <a:t>Chúa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Jêsus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cả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tâm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thần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nầy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trong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 err="1">
                <a:solidFill>
                  <a:srgbClr val="FFFF00"/>
                </a:solidFill>
              </a:rPr>
              <a:t>cánh</a:t>
            </a:r>
            <a:r>
              <a:rPr lang="en-GB" dirty="0">
                <a:solidFill>
                  <a:srgbClr val="FFFF00"/>
                </a:solidFill>
              </a:rPr>
              <a:t> Cha 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an </a:t>
            </a:r>
            <a:r>
              <a:rPr lang="en-GB" dirty="0" err="1">
                <a:solidFill>
                  <a:srgbClr val="FFFF00"/>
                </a:solidFill>
              </a:rPr>
              <a:t>bình</a:t>
            </a:r>
            <a:r>
              <a:rPr lang="en-GB" dirty="0">
                <a:solidFill>
                  <a:srgbClr val="FFFF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163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Ơn Ngài giáng xuống cho muôn muôn người, Ơn Ngài gìn đời chúng thắm tươi.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tẩy</a:t>
            </a:r>
            <a:r>
              <a:rPr dirty="0"/>
              <a:t>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thuộc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211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818 KHI TÌNH YÊU THƯƠNG CHÚA NGỰ VÀO LÒNG </vt:lpstr>
      <vt:lpstr>1. Tôi ngày trước vốn đi trong ô tội. Mãi buông tuồng theo lối cũ thôi.</vt:lpstr>
      <vt:lpstr>Nhưng nhờ ánh yêu thương Cha soi đường. Nay lòng này sung sướng vui tươi lạ thường.</vt:lpstr>
      <vt:lpstr>Lòng tôi sao thuật ra được ơn lớn lao Ngài,  vì yêu tôi Ngài  cam đành mang mão gai.</vt:lpstr>
      <vt:lpstr>Ái tâm Ngài cao sâu, Ô! Quá bể khơi hơn trời, thẳm khắp nơi nơi.  Vì yêu tôi Ngài vui lìa xa cảnh thiên đình.</vt:lpstr>
      <vt:lpstr>Hồn tôi nay hằng  vui mừng do Thánh Linh,  tôi vui lòng dâng cho</vt:lpstr>
      <vt:lpstr>Chúa Jêsus cả tâm thần nầy trong cánh Cha  an bình.</vt:lpstr>
      <vt:lpstr>2. Ơn Ngài giáng xuống cho muôn muôn người, Ơn Ngài gìn đời chúng thắm tươi.</vt:lpstr>
      <vt:lpstr>Năng quyền Chúa  tẩy thanh tâm tôi rồi.  Tôi nguyện thuộc về  Chúa Jêsus cả đời.</vt:lpstr>
      <vt:lpstr>Lòng tôi sao thuật ra được ơn lớn lao Ngài,  vì yêu tôi Ngài cam  đành mang mão gai.</vt:lpstr>
      <vt:lpstr>Ái tâm Ngài cao sâu, Ô! Quá bể khơi hơn trời, thẳm khắp nơi nơi.  Vì yêu tôi Ngài vui lìa xa cảnh thiên đình.</vt:lpstr>
      <vt:lpstr>Hồn tôi nay hằng vui mừng do Thánh Linh, </vt:lpstr>
      <vt:lpstr>tôi vui lòng dâng cho Chúa Jêsus cả tâm thần nầy trong cánh Cha  an bình.</vt:lpstr>
      <vt:lpstr>3. Mau truyền bá khắp nơi tin vui nầy. Bao linh hồn mong Chúa đổi thay.</vt:lpstr>
      <vt:lpstr>Nhân từ Chúa vẫn ban cho ai tin. Vui quy phục  thập giá ăn năn tội mình.</vt:lpstr>
      <vt:lpstr>Lòng tôi sao thuật ra được ơn lớn lao Ngài,  vì yêu tôi Ngài cam đành mang mão gai.</vt:lpstr>
      <vt:lpstr>Ái tâm Ngài cao sâu, Ô! Quá bể khơi hơn trời, thẳm khắp nơi nơi.  Vì yêu tôi Ngài vui lìa xa cảnh thiên đình.</vt:lpstr>
      <vt:lpstr>Hồn tôi nay hằng vui mừng do Thánh Linh, </vt:lpstr>
      <vt:lpstr>tôi vui lòng dâng cho Chúa Jêsus cả tâm thần nầy trong cánh Cha  an bình.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2018-11-26T07:40:35Z</dcterms:modified>
</cp:coreProperties>
</file>