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5" r:id="rId4"/>
    <p:sldId id="258" r:id="rId5"/>
    <p:sldId id="266" r:id="rId6"/>
    <p:sldId id="259" r:id="rId7"/>
    <p:sldId id="267" r:id="rId8"/>
    <p:sldId id="260" r:id="rId9"/>
    <p:sldId id="268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Thánh</a:t>
            </a:r>
            <a:r>
              <a:rPr dirty="0"/>
              <a:t> Ca 819</a:t>
            </a:r>
            <a:br>
              <a:rPr dirty="0"/>
            </a:br>
            <a:r>
              <a:rPr dirty="0"/>
              <a:t>JÊSUS, </a:t>
            </a:r>
            <a:br>
              <a:rPr lang="en-GB" dirty="0"/>
            </a:br>
            <a:r>
              <a:rPr dirty="0"/>
              <a:t>DUY NGÀI SOI LỐI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đã</a:t>
            </a:r>
            <a:r>
              <a:rPr dirty="0"/>
              <a:t> </a:t>
            </a:r>
            <a:r>
              <a:rPr dirty="0" err="1"/>
              <a:t>dẫn</a:t>
            </a:r>
            <a:r>
              <a:rPr dirty="0"/>
              <a:t> </a:t>
            </a:r>
            <a:r>
              <a:rPr dirty="0" err="1"/>
              <a:t>đưa</a:t>
            </a:r>
            <a:r>
              <a:rPr dirty="0"/>
              <a:t> </a:t>
            </a:r>
            <a:br>
              <a:rPr lang="en-GB" dirty="0"/>
            </a:br>
            <a:r>
              <a:rPr dirty="0"/>
              <a:t>bao </a:t>
            </a:r>
            <a:r>
              <a:rPr dirty="0" err="1"/>
              <a:t>nhiêu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nhận</a:t>
            </a:r>
            <a:r>
              <a:rPr dirty="0"/>
              <a:t> </a:t>
            </a:r>
            <a:r>
              <a:rPr dirty="0" err="1"/>
              <a:t>biết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Cha </a:t>
            </a:r>
            <a:r>
              <a:rPr dirty="0" err="1"/>
              <a:t>toàn</a:t>
            </a:r>
            <a:r>
              <a:rPr dirty="0"/>
              <a:t> </a:t>
            </a:r>
            <a:r>
              <a:rPr dirty="0" err="1"/>
              <a:t>năng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Kìa</a:t>
            </a:r>
            <a:r>
              <a:rPr dirty="0"/>
              <a:t> </a:t>
            </a:r>
            <a:r>
              <a:rPr dirty="0" err="1"/>
              <a:t>Đấng</a:t>
            </a:r>
            <a:r>
              <a:rPr dirty="0"/>
              <a:t> </a:t>
            </a:r>
            <a:r>
              <a:rPr dirty="0" err="1"/>
              <a:t>hiển</a:t>
            </a:r>
            <a:r>
              <a:rPr dirty="0"/>
              <a:t> </a:t>
            </a:r>
            <a:r>
              <a:rPr dirty="0" err="1"/>
              <a:t>vinh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Thiên</a:t>
            </a:r>
            <a:r>
              <a:rPr dirty="0"/>
              <a:t> </a:t>
            </a:r>
            <a:r>
              <a:rPr dirty="0" err="1"/>
              <a:t>quốc</a:t>
            </a:r>
            <a:r>
              <a:rPr dirty="0"/>
              <a:t> </a:t>
            </a:r>
            <a:r>
              <a:rPr dirty="0" err="1"/>
              <a:t>để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suy</a:t>
            </a:r>
            <a:r>
              <a:rPr dirty="0"/>
              <a:t> </a:t>
            </a:r>
            <a:r>
              <a:rPr dirty="0" err="1"/>
              <a:t>tôn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Duy</a:t>
            </a:r>
            <a:r>
              <a:rPr dirty="0"/>
              <a:t> </a:t>
            </a:r>
            <a:r>
              <a:rPr dirty="0" err="1"/>
              <a:t>huyết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xưa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tuôn</a:t>
            </a:r>
            <a:r>
              <a:rPr dirty="0"/>
              <a:t> </a:t>
            </a:r>
            <a:r>
              <a:rPr dirty="0" err="1"/>
              <a:t>tràn</a:t>
            </a:r>
            <a:r>
              <a:rPr dirty="0"/>
              <a:t>, </a:t>
            </a:r>
            <a:r>
              <a:rPr dirty="0" err="1"/>
              <a:t>nguyện</a:t>
            </a:r>
            <a:r>
              <a:rPr dirty="0"/>
              <a:t> </a:t>
            </a:r>
            <a:r>
              <a:rPr dirty="0" err="1"/>
              <a:t>cứ</a:t>
            </a:r>
            <a:r>
              <a:rPr dirty="0"/>
              <a:t> </a:t>
            </a:r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theo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thôi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sẽ</a:t>
            </a:r>
            <a:r>
              <a:rPr dirty="0"/>
              <a:t> ban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nhiều</a:t>
            </a:r>
            <a:r>
              <a:rPr dirty="0"/>
              <a:t> </a:t>
            </a:r>
            <a:r>
              <a:rPr dirty="0" err="1"/>
              <a:t>phước</a:t>
            </a:r>
            <a:r>
              <a:rPr dirty="0"/>
              <a:t> </a:t>
            </a:r>
            <a:r>
              <a:rPr dirty="0" err="1"/>
              <a:t>ân</a:t>
            </a:r>
            <a:r>
              <a:rPr dirty="0"/>
              <a:t>, </a:t>
            </a: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phai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ôi</a:t>
            </a:r>
            <a:r>
              <a:rPr dirty="0"/>
              <a:t>, </a:t>
            </a:r>
            <a:br>
              <a:rPr lang="en-GB" dirty="0"/>
            </a:br>
            <a:r>
              <a:rPr dirty="0"/>
              <a:t>bao </a:t>
            </a:r>
            <a:r>
              <a:rPr dirty="0" err="1"/>
              <a:t>đêm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nguyện</a:t>
            </a:r>
            <a:r>
              <a:rPr dirty="0"/>
              <a:t> </a:t>
            </a:r>
            <a:r>
              <a:rPr dirty="0" err="1"/>
              <a:t>sẽ</a:t>
            </a:r>
            <a:r>
              <a:rPr dirty="0"/>
              <a:t> </a:t>
            </a:r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theo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thôi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735C7-11AD-442B-B01C-B2C66ACA8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Ngài</a:t>
            </a:r>
            <a:r>
              <a:rPr lang="vi-VN" dirty="0"/>
              <a:t> </a:t>
            </a:r>
            <a:r>
              <a:rPr lang="vi-VN" dirty="0" err="1"/>
              <a:t>dắt</a:t>
            </a:r>
            <a:r>
              <a:rPr lang="vi-VN" dirty="0"/>
              <a:t> </a:t>
            </a:r>
            <a:r>
              <a:rPr lang="vi-VN" dirty="0" err="1"/>
              <a:t>dẫn</a:t>
            </a:r>
            <a:r>
              <a:rPr lang="vi-VN" dirty="0"/>
              <a:t> tôi trên </a:t>
            </a:r>
            <a:br>
              <a:rPr lang="en-GB" dirty="0"/>
            </a:br>
            <a:r>
              <a:rPr lang="vi-VN" dirty="0"/>
              <a:t>muôn </a:t>
            </a:r>
            <a:r>
              <a:rPr lang="vi-VN" dirty="0" err="1"/>
              <a:t>lối</a:t>
            </a:r>
            <a:r>
              <a:rPr lang="vi-VN" dirty="0"/>
              <a:t>, </a:t>
            </a:r>
            <a:r>
              <a:rPr lang="vi-VN" dirty="0" err="1"/>
              <a:t>đỡ</a:t>
            </a:r>
            <a:r>
              <a:rPr lang="vi-VN" dirty="0"/>
              <a:t> nâng như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bạn</a:t>
            </a:r>
            <a:r>
              <a:rPr lang="vi-VN" dirty="0"/>
              <a:t> thân.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8217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biết</a:t>
            </a:r>
            <a:r>
              <a:rPr dirty="0"/>
              <a:t> </a:t>
            </a:r>
            <a:r>
              <a:rPr dirty="0" err="1"/>
              <a:t>khó</a:t>
            </a:r>
            <a:r>
              <a:rPr dirty="0"/>
              <a:t> </a:t>
            </a:r>
            <a:r>
              <a:rPr dirty="0" err="1"/>
              <a:t>nguy</a:t>
            </a:r>
            <a:r>
              <a:rPr dirty="0"/>
              <a:t> </a:t>
            </a:r>
            <a:r>
              <a:rPr dirty="0" err="1"/>
              <a:t>đang</a:t>
            </a:r>
            <a:r>
              <a:rPr dirty="0"/>
              <a:t> </a:t>
            </a:r>
            <a:r>
              <a:rPr dirty="0" err="1"/>
              <a:t>vây</a:t>
            </a:r>
            <a:r>
              <a:rPr dirty="0"/>
              <a:t> </a:t>
            </a:r>
            <a:r>
              <a:rPr dirty="0" err="1"/>
              <a:t>quanh</a:t>
            </a:r>
            <a:r>
              <a:rPr dirty="0"/>
              <a:t>,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quyết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chỉ</a:t>
            </a:r>
            <a:r>
              <a:rPr dirty="0"/>
              <a:t> </a:t>
            </a:r>
            <a:r>
              <a:rPr dirty="0" err="1"/>
              <a:t>nương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874C2-1251-4864-ADC3-0953FB675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Tôi</a:t>
            </a:r>
            <a:r>
              <a:rPr lang="en-GB" dirty="0"/>
              <a:t> </a:t>
            </a:r>
            <a:r>
              <a:rPr lang="en-GB" dirty="0" err="1"/>
              <a:t>chẳng</a:t>
            </a:r>
            <a:r>
              <a:rPr lang="en-GB" dirty="0"/>
              <a:t> </a:t>
            </a:r>
            <a:r>
              <a:rPr lang="en-GB" dirty="0" err="1"/>
              <a:t>biết</a:t>
            </a:r>
            <a:r>
              <a:rPr lang="en-GB" dirty="0"/>
              <a:t> </a:t>
            </a:r>
            <a:r>
              <a:rPr lang="en-GB" dirty="0" err="1"/>
              <a:t>đâu</a:t>
            </a:r>
            <a:r>
              <a:rPr lang="en-GB" dirty="0"/>
              <a:t>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lối</a:t>
            </a:r>
            <a:r>
              <a:rPr lang="en-GB" dirty="0"/>
              <a:t> </a:t>
            </a:r>
            <a:r>
              <a:rPr lang="en-GB" dirty="0" err="1"/>
              <a:t>đi</a:t>
            </a:r>
            <a:r>
              <a:rPr lang="en-GB" dirty="0"/>
              <a:t>, </a:t>
            </a:r>
            <a:r>
              <a:rPr lang="en-GB" dirty="0" err="1"/>
              <a:t>Jêsus</a:t>
            </a:r>
            <a:r>
              <a:rPr lang="en-GB" dirty="0"/>
              <a:t> </a:t>
            </a:r>
            <a:r>
              <a:rPr lang="en-GB" dirty="0" err="1"/>
              <a:t>duy</a:t>
            </a:r>
            <a:r>
              <a:rPr lang="en-GB" dirty="0"/>
              <a:t> </a:t>
            </a:r>
            <a:r>
              <a:rPr lang="en-GB" dirty="0" err="1"/>
              <a:t>Ngài</a:t>
            </a:r>
            <a:r>
              <a:rPr lang="en-GB" dirty="0"/>
              <a:t> </a:t>
            </a:r>
            <a:r>
              <a:rPr lang="en-GB" dirty="0" err="1"/>
              <a:t>soi</a:t>
            </a:r>
            <a:r>
              <a:rPr lang="en-GB" dirty="0"/>
              <a:t> </a:t>
            </a:r>
            <a:r>
              <a:rPr lang="en-GB" dirty="0" err="1"/>
              <a:t>lối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1862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Cứu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nhân</a:t>
            </a:r>
            <a:r>
              <a:rPr dirty="0"/>
              <a:t> </a:t>
            </a:r>
            <a:r>
              <a:rPr dirty="0" err="1"/>
              <a:t>từ</a:t>
            </a:r>
            <a:r>
              <a:rPr dirty="0"/>
              <a:t>, </a:t>
            </a:r>
            <a:r>
              <a:rPr dirty="0" err="1"/>
              <a:t>dù</a:t>
            </a:r>
            <a:r>
              <a:rPr dirty="0"/>
              <a:t> </a:t>
            </a:r>
            <a:r>
              <a:rPr dirty="0" err="1"/>
              <a:t>biết</a:t>
            </a:r>
            <a:br>
              <a:rPr lang="en-GB" dirty="0"/>
            </a:br>
            <a:r>
              <a:rPr dirty="0"/>
              <a:t> </a:t>
            </a:r>
            <a:r>
              <a:rPr dirty="0" err="1"/>
              <a:t>thế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 </a:t>
            </a:r>
            <a:r>
              <a:rPr dirty="0" err="1"/>
              <a:t>cười</a:t>
            </a:r>
            <a:r>
              <a:rPr dirty="0"/>
              <a:t> </a:t>
            </a:r>
            <a:r>
              <a:rPr dirty="0" err="1"/>
              <a:t>chê</a:t>
            </a:r>
            <a:r>
              <a:rPr dirty="0"/>
              <a:t>,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5CA17-0ACC-4FD3-84CB-0B6256254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Tôi </a:t>
            </a:r>
            <a:r>
              <a:rPr lang="vi-VN" dirty="0" err="1"/>
              <a:t>thấy</a:t>
            </a:r>
            <a:r>
              <a:rPr lang="vi-VN" dirty="0"/>
              <a:t> </a:t>
            </a:r>
            <a:r>
              <a:rPr lang="vi-VN" dirty="0" err="1"/>
              <a:t>dấu</a:t>
            </a:r>
            <a:r>
              <a:rPr lang="vi-VN" dirty="0"/>
              <a:t> đinh nơi </a:t>
            </a:r>
            <a:r>
              <a:rPr lang="vi-VN" dirty="0" err="1"/>
              <a:t>Jêsus</a:t>
            </a:r>
            <a:r>
              <a:rPr lang="vi-VN" dirty="0"/>
              <a:t> </a:t>
            </a:r>
            <a:r>
              <a:rPr lang="vi-VN" dirty="0" err="1"/>
              <a:t>dẫn</a:t>
            </a:r>
            <a:r>
              <a:rPr lang="vi-VN" dirty="0"/>
              <a:t> tôi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/>
              <a:t>bờ</a:t>
            </a:r>
            <a:r>
              <a:rPr lang="vi-VN" dirty="0"/>
              <a:t> </a:t>
            </a:r>
            <a:br>
              <a:rPr lang="en-GB" dirty="0"/>
            </a:br>
            <a:r>
              <a:rPr lang="vi-VN" dirty="0"/>
              <a:t>tươi </a:t>
            </a:r>
            <a:r>
              <a:rPr lang="vi-VN" dirty="0" err="1"/>
              <a:t>mới</a:t>
            </a:r>
            <a:r>
              <a:rPr lang="vi-VN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6394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Ham </a:t>
            </a:r>
            <a:r>
              <a:rPr dirty="0" err="1"/>
              <a:t>muốn</a:t>
            </a:r>
            <a:r>
              <a:rPr dirty="0"/>
              <a:t> </a:t>
            </a:r>
            <a:r>
              <a:rPr dirty="0" err="1"/>
              <a:t>thế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vây</a:t>
            </a:r>
            <a:r>
              <a:rPr dirty="0"/>
              <a:t> </a:t>
            </a:r>
            <a:r>
              <a:rPr dirty="0" err="1"/>
              <a:t>quanh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, </a:t>
            </a:r>
            <a:r>
              <a:rPr dirty="0" err="1"/>
              <a:t>tội</a:t>
            </a:r>
            <a:r>
              <a:rPr dirty="0"/>
              <a:t> </a:t>
            </a:r>
            <a:r>
              <a:rPr dirty="0" err="1"/>
              <a:t>lỗi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vấn</a:t>
            </a:r>
            <a:r>
              <a:rPr dirty="0"/>
              <a:t> </a:t>
            </a:r>
            <a:r>
              <a:rPr dirty="0" err="1"/>
              <a:t>vương</a:t>
            </a:r>
            <a:r>
              <a:rPr dirty="0"/>
              <a:t> </a:t>
            </a:r>
            <a:r>
              <a:rPr dirty="0" err="1"/>
              <a:t>hồn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,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5EBED-69DA-4F98-BE84-1F523453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nhưng </a:t>
            </a:r>
            <a:r>
              <a:rPr lang="vi-VN" dirty="0" err="1"/>
              <a:t>Chúa</a:t>
            </a:r>
            <a:r>
              <a:rPr lang="vi-VN" dirty="0"/>
              <a:t> </a:t>
            </a:r>
            <a:r>
              <a:rPr lang="vi-VN" dirty="0" err="1"/>
              <a:t>Jêsus</a:t>
            </a:r>
            <a:r>
              <a:rPr lang="vi-VN" dirty="0"/>
              <a:t> </a:t>
            </a:r>
            <a:r>
              <a:rPr lang="vi-VN" dirty="0" err="1"/>
              <a:t>Ngài</a:t>
            </a:r>
            <a:r>
              <a:rPr lang="vi-VN" dirty="0"/>
              <a:t> </a:t>
            </a:r>
            <a:r>
              <a:rPr lang="vi-VN" dirty="0" err="1"/>
              <a:t>kéo</a:t>
            </a:r>
            <a:r>
              <a:rPr lang="vi-VN" dirty="0"/>
              <a:t> tôi, </a:t>
            </a:r>
            <a:r>
              <a:rPr lang="vi-VN" dirty="0" err="1"/>
              <a:t>Ngài</a:t>
            </a:r>
            <a:r>
              <a:rPr lang="vi-VN" dirty="0"/>
              <a:t> </a:t>
            </a:r>
            <a:r>
              <a:rPr lang="vi-VN" dirty="0" err="1"/>
              <a:t>giữ</a:t>
            </a:r>
            <a:r>
              <a:rPr lang="vi-VN" dirty="0"/>
              <a:t> tôi </a:t>
            </a:r>
            <a:br>
              <a:rPr lang="en-GB" dirty="0"/>
            </a:b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bình</a:t>
            </a:r>
            <a:r>
              <a:rPr lang="vi-VN" dirty="0"/>
              <a:t> an.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29252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</TotalTime>
  <Words>96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819 JÊSUS,  DUY NGÀI SOI LỐI </vt:lpstr>
      <vt:lpstr>1. Chúa Jêsus ôi,  bao đêm ngày nguyện sẽ bước theo Ngài thôi</vt:lpstr>
      <vt:lpstr>Ngài dắt dẫn tôi trên  muôn lối, đỡ nâng như người bạn thân.</vt:lpstr>
      <vt:lpstr>Tôi biết khó nguy đang vây quanh, lòng quyết  chỉ nương Ngài luôn. </vt:lpstr>
      <vt:lpstr>Tôi chẳng biết đâu là lối đi, Jêsus duy Ngài soi lối.</vt:lpstr>
      <vt:lpstr>2. Cứu Chúa Jêsus  luôn nhân từ, dù biết  thế gian cười chê, </vt:lpstr>
      <vt:lpstr>Tôi thấy dấu đinh nơi Jêsus dẫn tôi đến bờ  tươi mới.</vt:lpstr>
      <vt:lpstr>Ham muốn thế gian  vây quanh tôi, tội lỗi  vấn vương hồn tôi, </vt:lpstr>
      <vt:lpstr>nhưng Chúa Jêsus Ngài kéo tôi, Ngài giữ tôi  được bình an.</vt:lpstr>
      <vt:lpstr>3. Chúa đã dẫn đưa  bao nhiêu người nhận biết Chúa Cha toàn năng.</vt:lpstr>
      <vt:lpstr>Kìa Đấng hiển vinh nơi Thiên quốc để cho  muôn người suy tôn.</vt:lpstr>
      <vt:lpstr>Duy huyết Jêsus xưa  tuôn tràn, nguyện cứ bước theo Ngài thôi.</vt:lpstr>
      <vt:lpstr>Ngài sẽ ban cho nhiều phước ân, tình yêu  muôn đời không phai.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5</cp:revision>
  <dcterms:created xsi:type="dcterms:W3CDTF">2018-11-02T03:28:52Z</dcterms:created>
  <dcterms:modified xsi:type="dcterms:W3CDTF">2018-11-26T07:42:37Z</dcterms:modified>
</cp:coreProperties>
</file>