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820</a:t>
            </a:r>
            <a:br>
              <a:rPr lang="vi-VN" dirty="0"/>
            </a:br>
            <a:r>
              <a:rPr lang="vi-VN" dirty="0"/>
              <a:t>CHÚA VẪN </a:t>
            </a:r>
            <a:br>
              <a:rPr lang="en-GB" dirty="0"/>
            </a:br>
            <a:r>
              <a:rPr lang="vi-VN" dirty="0"/>
              <a:t>YÊU THƯƠNG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Dù cho song thân ta bỏ hay không yêu thương ta, thì Cha yêu thương nghinh tiếp chúng 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lo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ta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hay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ta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lui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Cha, </a:t>
            </a:r>
            <a:r>
              <a:rPr dirty="0" err="1"/>
              <a:t>lòng</a:t>
            </a:r>
            <a:r>
              <a:rPr dirty="0"/>
              <a:t> ta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rung </a:t>
            </a:r>
            <a:r>
              <a:rPr dirty="0" err="1"/>
              <a:t>cảm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ta </a:t>
            </a:r>
            <a:r>
              <a:rPr dirty="0" err="1"/>
              <a:t>chẳng</a:t>
            </a:r>
            <a:br>
              <a:rPr lang="en-GB" dirty="0"/>
            </a:br>
            <a:r>
              <a:rPr dirty="0"/>
              <a:t> y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bắt</a:t>
            </a:r>
            <a:r>
              <a:rPr dirty="0"/>
              <a:t> </a:t>
            </a:r>
            <a:r>
              <a:rPr dirty="0" err="1"/>
              <a:t>đầu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ta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hay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1.Dù ta </a:t>
            </a:r>
            <a:r>
              <a:rPr dirty="0" err="1"/>
              <a:t>lang</a:t>
            </a:r>
            <a:r>
              <a:rPr dirty="0"/>
              <a:t> thang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từ</a:t>
            </a:r>
            <a:r>
              <a:rPr dirty="0"/>
              <a:t> nan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theo</a:t>
            </a:r>
            <a:br>
              <a:rPr lang="en-GB" dirty="0"/>
            </a:br>
            <a:r>
              <a:rPr dirty="0"/>
              <a:t> ý </a:t>
            </a:r>
            <a:r>
              <a:rPr dirty="0" err="1"/>
              <a:t>muốn</a:t>
            </a:r>
            <a:r>
              <a:rPr dirty="0"/>
              <a:t> Cha </a:t>
            </a:r>
            <a:r>
              <a:rPr dirty="0" err="1"/>
              <a:t>thì</a:t>
            </a:r>
            <a:r>
              <a:rPr dirty="0"/>
              <a:t> ta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ý </a:t>
            </a:r>
            <a:r>
              <a:rPr dirty="0" err="1"/>
              <a:t>tưởng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: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ta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hay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Cha </a:t>
            </a:r>
            <a:br>
              <a:rPr lang="en-GB" dirty="0"/>
            </a:br>
            <a:r>
              <a:rPr dirty="0"/>
              <a:t>to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chi so,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khoan</a:t>
            </a:r>
            <a:r>
              <a:rPr dirty="0"/>
              <a:t> dung Cha </a:t>
            </a:r>
            <a:r>
              <a:rPr dirty="0" err="1"/>
              <a:t>lan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kiên tâm mong đón những ai đã chối bỏ Ngài. Chúa vẫn yêu thương ta cho đến cùng!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hay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</TotalTime>
  <Words>129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820 CHÚA VẪN  YÊU THƯƠNG</vt:lpstr>
      <vt:lpstr>1.Dù ta lang thang xa cách Đấng chăn chiên  yêu thương,</vt:lpstr>
      <vt:lpstr>từ nan không vâng theo  ý muốn Cha thì ta nên ghi nhớ trong tâm ý tưởng quý này: Chúa vẫn yêu thương ta cho đến cùng!</vt:lpstr>
      <vt:lpstr>Ngài luôn yêu mến anh  và tôi. Tình yêu quý báu  sâu rộng thay.</vt:lpstr>
      <vt:lpstr>Đời thành công hay  thất bại dù gặp vui hay đau buồn, Chúa vẫn yêu thương ta cho đến cùng.</vt:lpstr>
      <vt:lpstr>2. Tình yêu thương Cha  to lớn thế gian không chi so, lòng khoan dung Cha lan khắp nhân gian,</vt:lpstr>
      <vt:lpstr>Ngài kiên tâm mong đón những ai đã chối bỏ Ngài. Chúa vẫn yêu thương ta cho đến cùng!</vt:lpstr>
      <vt:lpstr>Ngài luôn yêu mến anh  và tôi. Tình yêu quý báu sâu rộng thay.</vt:lpstr>
      <vt:lpstr>Đời thành công hay  thất bại dù gặp vui hay đau buồn, Chúa vẫn yêu thương ta cho đến cùng.</vt:lpstr>
      <vt:lpstr>3. Dù cho song thân ta bỏ hay không yêu thương ta, thì Cha yêu thương nghinh tiếp chúng ta.</vt:lpstr>
      <vt:lpstr>Ngài luôn chăm lo giúp chúng ta chiến thắng  mỗi ngày, Chúa vẫn yêu thương ta cho đến cùng!</vt:lpstr>
      <vt:lpstr>Ngài luôn yêu mến anh  và tôi. Tình yêu quý báu sâu rộng thay.</vt:lpstr>
      <vt:lpstr>Đời thành công hay  thất bại dù gặp vui hay đau buồn, Chúa vẫn yêu thương ta cho đến cùng.</vt:lpstr>
      <vt:lpstr>4. Dù trong tương lai ta bước lui không  yêu thương Cha, lòng ta không sao rung cảm  như xưa.</vt:lpstr>
      <vt:lpstr>Tình yêu trong ta chẳng  y như lúc mới bắt đầu, Chúa vẫn yêu thương ta cho đến cùng!</vt:lpstr>
      <vt:lpstr>Ngài luôn yêu mến anh  và tôi. Tình yêu quý báu sâu rộng thay.</vt:lpstr>
      <vt:lpstr>Đời thành công hay  thất bại dù gặp vui hay đau buồn, Chúa vẫn yêu thương ta cho đến cùng.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2018-11-26T07:52:09Z</dcterms:modified>
</cp:coreProperties>
</file>