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821</a:t>
            </a:r>
            <a:br>
              <a:rPr lang="en-US"/>
            </a:br>
            <a:r>
              <a:rPr lang="en-US"/>
              <a:t>ÂN ĐIỂN LẠ LÙNG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Ngợi</a:t>
            </a:r>
            <a:r>
              <a:rPr dirty="0"/>
              <a:t> ca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b</a:t>
            </a:r>
            <a:br>
              <a:rPr lang="en-GB" dirty="0"/>
            </a:br>
            <a:r>
              <a:rPr dirty="0"/>
              <a:t>an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lạ</a:t>
            </a:r>
            <a:r>
              <a:rPr dirty="0"/>
              <a:t> </a:t>
            </a:r>
            <a:r>
              <a:rPr dirty="0" err="1"/>
              <a:t>lùng</a:t>
            </a:r>
            <a:r>
              <a:rPr dirty="0"/>
              <a:t>, </a:t>
            </a:r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vốn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đã hư mất bao ngày, lầm than trong nơi tội đầy, mà ơn Chúa thương xót khoan nhân.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Ðời tôi rất nhiều nỗi gian lao u sầu, buồn lo đã làm vắng niềm tin.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Chúa đã cứu tôi về, nghỉ yên trong tay nhiệm mầu, thật ơn Chúa rộng lớn vô biên.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chồng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nghĩa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Ơn Chúa đưa dắt tôi vào tình thương mênh mông tuyệt vời, bàn tay Chúa hằng nắm giữ tôi.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Rồi đây Chúa lại đến đem tôi về trời, làm sao nói được hết niềm vui!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br>
              <a:rPr lang="en-GB"/>
            </a:br>
            <a:r>
              <a:t>thánh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, </a:t>
            </a:r>
            <a:r>
              <a:rPr dirty="0" err="1"/>
              <a:t>ngợi</a:t>
            </a:r>
            <a:r>
              <a:rPr dirty="0"/>
              <a:t> ca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132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821 ÂN ĐIỂN LẠ LÙNG </vt:lpstr>
      <vt:lpstr>1. Ngợi ca Chúa từ ái b an ơn lạ lùng, Ðời tôi vốn tràn những lệ đắng.</vt:lpstr>
      <vt:lpstr>Tôi đã hư mất bao ngày, lầm than trong nơi tội đầy, mà ơn Chúa thương xót khoan nhân.</vt:lpstr>
      <vt:lpstr>2. Ðời tôi rất nhiều nỗi gian lao u sầu, buồn lo đã làm vắng niềm tin.</vt:lpstr>
      <vt:lpstr>Nhưng Chúa đã cứu tôi về, nghỉ yên trong tay nhiệm mầu, thật ơn Chúa rộng lớn vô biên.</vt:lpstr>
      <vt:lpstr>3. Thời gian đã chồng chất trên tôi tuyệt vọng,  tìm đâu thấy được nghĩa cuộc sống?</vt:lpstr>
      <vt:lpstr>Ơn Chúa đưa dắt tôi vào tình thương mênh mông tuyệt vời, bàn tay Chúa hằng nắm giữ tôi.</vt:lpstr>
      <vt:lpstr>4. Rồi đây Chúa lại đến đem tôi về trời, làm sao nói được hết niềm vui!</vt:lpstr>
      <vt:lpstr>Khi đứng bên các  thánh đồ, ngợi ca tôn vinh danh Ngài, về ơn Chúa chuộc cứu chính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2018-11-26T07:54:36Z</dcterms:modified>
</cp:coreProperties>
</file>