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Thánh Ca 822</a:t>
            </a:r>
            <a:br>
              <a:rPr lang="nn-NO"/>
            </a:br>
            <a:r>
              <a:rPr lang="nn-NO"/>
              <a:t>CON THUỘC VỀ 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vui mừng được nghe tiếng Chúa, êm ái nhắc tôi nay thuộc Ngài.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“Ta </a:t>
            </a:r>
            <a:r>
              <a:rPr dirty="0" err="1"/>
              <a:t>đã</a:t>
            </a:r>
            <a:r>
              <a:rPr dirty="0"/>
              <a:t> cam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 </a:t>
            </a:r>
            <a:r>
              <a:rPr dirty="0" err="1"/>
              <a:t>nên</a:t>
            </a:r>
            <a:r>
              <a:rPr dirty="0"/>
              <a:t> con nay </a:t>
            </a:r>
            <a:r>
              <a:rPr dirty="0" err="1"/>
              <a:t>thuộc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vui mừng được nghe tiếng Chúa “Ta cứu con do ân khoan hồng”.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,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,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br>
              <a:rPr lang="en-GB"/>
            </a:br>
            <a:r>
              <a:t>Vua</a:t>
            </a:r>
            <a:r>
              <a:rPr dirty="0"/>
              <a:t> Vinh Quang.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61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822 CON THUỘC VỀ TA</vt:lpstr>
      <vt:lpstr>Tôi vui mừng được nghe tiếng Chúa, êm ái nhắc tôi nay thuộc Ngài.</vt:lpstr>
      <vt:lpstr>“Ta đã cam hy sinh,  đã chết thay cho con nên con nay thuộc Ta  mãi mãi”.</vt:lpstr>
      <vt:lpstr>Tôi vui mừng được nghe tiếng Chúa “Ta cứu con do ân khoan hồng”.</vt:lpstr>
      <vt:lpstr>Và khi về nơi thiên cung, phước thay tôi càng mừng vui chứa chan, được nhìn xem  Vua Vinh Quang.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2018-11-26T07:55:09Z</dcterms:modified>
</cp:coreProperties>
</file>