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823</a:t>
            </a:r>
            <a:br>
              <a:rPr lang="en-US"/>
            </a:br>
            <a:r>
              <a:rPr lang="en-US"/>
              <a:t>KHI TÔI BIẾT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	Lòng tôi biết Jêsus luôn chăm xem tôi đêm ngày, dầu khi tôi vấp ngã trong cuộc đời vô nghĩa.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Cha </a:t>
            </a:r>
            <a:r>
              <a:rPr dirty="0" err="1"/>
              <a:t>uy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bắt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khiêm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Nguyện theo Chúa muôn nơi, Chúa yêu thương cao vời, lòng xin Chúa dắt dìu suốt mãi trên linh trình.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Tình yêu Chúa cao sâu giúp tôi đi trên đường Ngài, bàn tay Cha dẫn dắt tôi băng qua muôn lối.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Tình yêu Chúa vô biên dưỡng tâm tôi an bình, mặc cho bao sóng cuồng, bóng đêm vây quanh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Nguyện theo Chúa muôn nơi, Chúa yêu thương cao vời, lòng xin Chúa dắt dìu suốt mãi trên linh trình.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cúi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,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hiền</a:t>
            </a:r>
            <a:r>
              <a:rPr dirty="0"/>
              <a:t>,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148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823 KHI TÔI BIẾT CHÚA </vt:lpstr>
      <vt:lpstr>1. Tình yêu Chúa cao sâu giúp tôi đi trên đường Ngài, bàn tay Cha dẫn dắt tôi băng qua muôn lối.</vt:lpstr>
      <vt:lpstr>Tình yêu Chúa vô biên dưỡng tâm tôi an bình, mặc cho bao sóng cuồng, bóng đêm vây quanh tôi.</vt:lpstr>
      <vt:lpstr>Ban mai tươi mới,  ánh sáng nào soi lối.  Ấy Chúa Chí Thánh tôi luôn hằng yêu mến.</vt:lpstr>
      <vt:lpstr>Nguyện theo Chúa muôn nơi, Chúa yêu thương cao vời, lòng xin Chúa dắt dìu suốt mãi trên linh trình.</vt:lpstr>
      <vt:lpstr>2. Giờ đây cúi xin Cha, Chúa yêu thương luôn nhân từ. Ngài luôn mở lối cứu bao người còn  hư mất.</vt:lpstr>
      <vt:lpstr>Tình yêu Chúa ban cho, thỏa vui trong tâm hồn, Ngài như dòng suối hiền, biển yêu thương  tuôn tràn.</vt:lpstr>
      <vt:lpstr>Ban mai tươi mới,  ánh sáng nào soi lối.  Ấy Chúa Chí Thánh tôi luôn hằng yêu mến.</vt:lpstr>
      <vt:lpstr>Nguyện theo Chúa muôn nơi, Chúa yêu thương cao vời, lòng xin Chúa dắt dìu suốt mãi trên linh trình.</vt:lpstr>
      <vt:lpstr>3. Lòng tôi biết Jêsus luôn chăm xem tôi đêm ngày, dầu khi tôi vấp ngã trong cuộc đời vô nghĩa.</vt:lpstr>
      <vt:lpstr>Ngài đưa bước chân tôi đến bên Cha uy quyền,  là nơi tôi bắt đầu sống khiêm cung bên Ngài.</vt:lpstr>
      <vt:lpstr>Ban mai tươi mới,  ánh sáng nào soi lối.  Ấy Chúa Chí Thánh tôi luôn hằng yêu mến.</vt:lpstr>
      <vt:lpstr>Nguyện theo Chúa muôn nơi, Chúa yêu thương cao vời, lòng xin Chúa dắt dìu suốt mãi trên linh trình.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2018-11-26T07:56:23Z</dcterms:modified>
</cp:coreProperties>
</file>