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824</a:t>
            </a:r>
            <a:br>
              <a:rPr lang="en-US"/>
            </a:br>
            <a:r>
              <a:rPr lang="en-US"/>
              <a:t>AN TÂM BÊN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ai than </a:t>
            </a:r>
            <a:r>
              <a:rPr dirty="0" err="1"/>
              <a:t>khóc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chán</a:t>
            </a:r>
            <a:r>
              <a:rPr dirty="0"/>
              <a:t>.</a:t>
            </a:r>
            <a:r>
              <a:rPr lang="en-GB"/>
              <a:t> </a:t>
            </a:r>
            <a:r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,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Linh </a:t>
            </a:r>
            <a:r>
              <a:rPr dirty="0" err="1"/>
              <a:t>hồn</a:t>
            </a:r>
            <a:r>
              <a:rPr dirty="0"/>
              <a:t> ta </a:t>
            </a:r>
            <a:r>
              <a:rPr dirty="0" err="1"/>
              <a:t>hỡi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bao </a:t>
            </a:r>
            <a:br>
              <a:rPr lang="en-GB" dirty="0"/>
            </a:b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ray </a:t>
            </a:r>
            <a:r>
              <a:rPr dirty="0" err="1"/>
              <a:t>rứt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lo </a:t>
            </a:r>
            <a:r>
              <a:rPr dirty="0" err="1"/>
              <a:t>toan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.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sắt</a:t>
            </a:r>
            <a:r>
              <a:rPr dirty="0"/>
              <a:t> </a:t>
            </a:r>
            <a:r>
              <a:rPr dirty="0" err="1"/>
              <a:t>đá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năng.Bước</a:t>
            </a:r>
            <a:r>
              <a:rPr dirty="0"/>
              <a:t> qua </a:t>
            </a:r>
            <a:br>
              <a:rPr lang="en-GB" dirty="0"/>
            </a:br>
            <a:r>
              <a:rPr dirty="0" err="1"/>
              <a:t>nẻo</a:t>
            </a:r>
            <a:r>
              <a:rPr dirty="0"/>
              <a:t> gai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Linh </a:t>
            </a:r>
            <a:r>
              <a:rPr dirty="0" err="1"/>
              <a:t>hồn</a:t>
            </a:r>
            <a:r>
              <a:rPr dirty="0"/>
              <a:t> ta </a:t>
            </a:r>
            <a:r>
              <a:rPr dirty="0" err="1"/>
              <a:t>hỡi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/>
              <a:t>Xin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chùn</a:t>
            </a:r>
            <a:r>
              <a:rPr dirty="0"/>
              <a:t> </a:t>
            </a:r>
            <a:r>
              <a:rPr dirty="0" err="1"/>
              <a:t>bước.Ánh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,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mặc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, </a:t>
            </a:r>
            <a:r>
              <a:rPr dirty="0" err="1"/>
              <a:t>vạn</a:t>
            </a:r>
            <a:r>
              <a:rPr dirty="0"/>
              <a:t> </a:t>
            </a:r>
            <a:r>
              <a:rPr dirty="0" err="1"/>
              <a:t>vật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tùng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Linh </a:t>
            </a:r>
            <a:r>
              <a:rPr dirty="0" err="1"/>
              <a:t>hồn</a:t>
            </a:r>
            <a:r>
              <a:rPr dirty="0"/>
              <a:t> ta </a:t>
            </a:r>
            <a:r>
              <a:rPr dirty="0" err="1"/>
              <a:t>hỡi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nữa</a:t>
            </a:r>
            <a:r>
              <a:rPr dirty="0"/>
              <a:t>,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Khi</a:t>
            </a:r>
            <a:r>
              <a:rPr dirty="0"/>
              <a:t> bao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nhọc</a:t>
            </a:r>
            <a:r>
              <a:rPr dirty="0"/>
              <a:t> </a:t>
            </a:r>
            <a:r>
              <a:rPr dirty="0" err="1"/>
              <a:t>nhằn</a:t>
            </a:r>
            <a:r>
              <a:rPr dirty="0"/>
              <a:t> lo </a:t>
            </a:r>
            <a:r>
              <a:rPr dirty="0" err="1"/>
              <a:t>âu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  <a:br>
              <a:rPr lang="en-GB" dirty="0"/>
            </a:br>
            <a:r>
              <a:rPr dirty="0" err="1"/>
              <a:t>Hát</a:t>
            </a:r>
            <a:r>
              <a:rPr dirty="0"/>
              <a:t> ca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24</TotalTime>
  <Words>95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824 AN TÂM BÊN CHÚA</vt:lpstr>
      <vt:lpstr>1. Linh hồn ta hỡi,  hãy luôn đến gần bên Thiên Chúa, những ngày thương khó với bao  nỗi buồn ray rứt.</vt:lpstr>
      <vt:lpstr>Trông lên Thiên Chúa,  nhờ Ngài lo toan và  dìu dắt. Giữa muôn  đổi thay, tình Ngài  luôn luôn sắt đá.</vt:lpstr>
      <vt:lpstr>An tâm bên Chúa,  người bạn thân yêu và toàn năng.Bước qua  nẻo gai vào miền an vui đời đời.</vt:lpstr>
      <vt:lpstr>2. Linh hồn ta hỡi,  hãy luôn đến gần bên Thiên Chúa. Xin Ngài  dẫn dắt mỗi một bước vào tương lai.</vt:lpstr>
      <vt:lpstr>Trông mong nơi Chúa, đừng vì phong ba mà chùn bước.Ánh dương tình yêu, đời đời  vinh quang chói sáng.</vt:lpstr>
      <vt:lpstr>An tâm bên Chúa mặc dù sóng gió và hiểm nguy. Tiếng xưa còn vang, vạn vật muôn dân phục tùng.</vt:lpstr>
      <vt:lpstr>3. Linh hồn ta hỡi,  hãy luôn đến gần bên Thiên Chúa. Không còn lâu nữa, chúng ta sẽ về Thiên Quốc.</vt:lpstr>
      <vt:lpstr>Khi bao thương khó nhọc nhằn lo âu dần lìa xa. Hát ca mừng vui mọi người hân hoan tiếp đón.</vt:lpstr>
      <vt:lpstr>Không ai than khóc,  sầu lòng đau thương và buồn chán. Sống trong tình yêu, mọi người anh em một nhà.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2018-11-26T08:11:04Z</dcterms:modified>
</cp:coreProperties>
</file>