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825</a:t>
            </a:r>
            <a:br>
              <a:rPr lang="en-US"/>
            </a:br>
            <a:r>
              <a:rPr lang="en-US"/>
              <a:t>TÌNH YÊU BỀN VỮNG CỦA NGÀI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78FA-E0DD-47B5-B645-ED966B4E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Hồn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mỗi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no </a:t>
            </a:r>
            <a:r>
              <a:rPr lang="en-GB" dirty="0" err="1">
                <a:solidFill>
                  <a:srgbClr val="FFFF00"/>
                </a:solidFill>
              </a:rPr>
              <a:t>đầy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tình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yêu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 err="1">
                <a:solidFill>
                  <a:srgbClr val="FFFF00"/>
                </a:solidFill>
              </a:rPr>
              <a:t>vững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bền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58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trải</a:t>
            </a:r>
            <a:r>
              <a:rPr dirty="0"/>
              <a:t> qua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ướt</a:t>
            </a:r>
            <a:r>
              <a:rPr dirty="0"/>
              <a:t> </a:t>
            </a:r>
            <a:r>
              <a:rPr dirty="0" err="1"/>
              <a:t>đẫm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bao </a:t>
            </a:r>
            <a:r>
              <a:rPr dirty="0" err="1"/>
              <a:t>hồi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từng ngày chăm sóc tôi. Cho tôi được nghe chim hót muôn nơi được trông ngàn hoa thắm tươi.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Qua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xong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âu</a:t>
            </a:r>
            <a:r>
              <a:rPr dirty="0"/>
              <a:t> </a:t>
            </a:r>
            <a:r>
              <a:rPr dirty="0" err="1"/>
              <a:t>yếm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1F95-CD73-4A19-B6EC-71DF127F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Hồn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mỗi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no </a:t>
            </a:r>
            <a:r>
              <a:rPr lang="en-GB" dirty="0" err="1">
                <a:solidFill>
                  <a:srgbClr val="FFFF00"/>
                </a:solidFill>
              </a:rPr>
              <a:t>đầy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tình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yêu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 err="1">
                <a:solidFill>
                  <a:srgbClr val="FFFF00"/>
                </a:solidFill>
              </a:rPr>
              <a:t>vững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bền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,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tin </a:t>
            </a:r>
            <a:r>
              <a:rPr dirty="0" err="1"/>
              <a:t>cậy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mù</a:t>
            </a:r>
            <a:r>
              <a:rPr dirty="0"/>
              <a:t> </a:t>
            </a:r>
            <a:r>
              <a:rPr dirty="0" err="1"/>
              <a:t>giăng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mặc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bùng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2E77-8589-4858-9F35-C3855546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Hồn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mỗi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no </a:t>
            </a:r>
            <a:r>
              <a:rPr lang="en-GB" dirty="0" err="1">
                <a:solidFill>
                  <a:srgbClr val="FFFF00"/>
                </a:solidFill>
              </a:rPr>
              <a:t>đầy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tình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yêu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 err="1">
                <a:solidFill>
                  <a:srgbClr val="FFFF00"/>
                </a:solidFill>
              </a:rPr>
              <a:t>vững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bền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của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3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Tuy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mảnh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br>
              <a:rPr lang="en-GB" dirty="0"/>
            </a:br>
            <a:r>
              <a:rPr dirty="0"/>
              <a:t>gai </a:t>
            </a:r>
            <a:r>
              <a:rPr dirty="0" err="1"/>
              <a:t>chông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hè</a:t>
            </a:r>
            <a:r>
              <a:rPr dirty="0"/>
              <a:t> hay </a:t>
            </a:r>
            <a:br>
              <a:rPr lang="en-GB" dirty="0"/>
            </a:br>
            <a:r>
              <a:rPr dirty="0" err="1"/>
              <a:t>tiết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nẻo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heo</a:t>
            </a:r>
            <a:r>
              <a:rPr dirty="0"/>
              <a:t> </a:t>
            </a:r>
            <a:r>
              <a:rPr dirty="0" err="1"/>
              <a:t>hút</a:t>
            </a:r>
            <a:r>
              <a:rPr dirty="0"/>
              <a:t> </a:t>
            </a:r>
            <a:r>
              <a:rPr dirty="0" err="1"/>
              <a:t>mênh</a:t>
            </a:r>
            <a:r>
              <a:rPr dirty="0"/>
              <a:t> </a:t>
            </a:r>
            <a:r>
              <a:rPr dirty="0" err="1"/>
              <a:t>mông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ở </a:t>
            </a:r>
            <a:r>
              <a:rPr dirty="0" err="1"/>
              <a:t>gần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150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825 TÌNH YÊU BỀN VỮNG CỦA NGÀI</vt:lpstr>
      <vt:lpstr>1. Tôi không ước mơ thấy rõ con đường, bàn chân tôi bước trong sương.  Tôi chỉ tin cậy Chúa nuôi linh hồn.</vt:lpstr>
      <vt:lpstr>Biết rằng Ngài luôn  xót thương. Tôi không  cầu xin trông thấy xa hơn dù sương mù giăng  bốn phương.</vt:lpstr>
      <vt:lpstr>Tôi biết suốt đường Chúa đang đi cùng mặc cho  gió mưa bão bùng.</vt:lpstr>
      <vt:lpstr>Jêsus yêu thương  không phai, Jêsus yêu hoài chẳng thay; </vt:lpstr>
      <vt:lpstr>Hồn tôi mỗi ngày Chúa cho no đầy tình yêu  vững bền của Ngài.</vt:lpstr>
      <vt:lpstr>2. Tuy tôi mảnh mai  yếu đuối vô cùng,  bàn chân trên lối  gai chông, Tôi vẫn vui mừng hát ca vang lừng.</vt:lpstr>
      <vt:lpstr>Giữa mùa hè hay  tiết đông. Trên muôn nẻo đường heo hút mênh mông bàn tay Ngài  luôn dắt chăn.</vt:lpstr>
      <vt:lpstr>Tôi thấy ấm lòng sống  nơi dương trần, Vì tôi biết Ngài ở gần.</vt:lpstr>
      <vt:lpstr>Jêsus yêu thương  không phai, Jêsus yêu hoài chẳng thay; </vt:lpstr>
      <vt:lpstr>Hồn tôi mỗi ngày Chúa cho no đầy tình yêu  vững bền của Ngài.</vt:lpstr>
      <vt:lpstr>3. Tôi đang trải qua những bước trong đời, bàn chân ướt đẫm sương rơi.  Trên lối xa vời khó nguy bao hồi.</vt:lpstr>
      <vt:lpstr>Chúa từng ngày chăm sóc tôi. Cho tôi được nghe chim hót muôn nơi được trông ngàn hoa thắm tươi.</vt:lpstr>
      <vt:lpstr>Qua hết cõi đời bước tôi xong rồi, nhìn tôi Chúa  âu yếm cười.</vt:lpstr>
      <vt:lpstr>Jêsus yêu thương không phai, Jêsus yêu hoài chẳng thay; </vt:lpstr>
      <vt:lpstr>Hồn tôi mỗi ngày Chúa cho no đầy tình yêu  vững bền của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2018-11-26T08:16:08Z</dcterms:modified>
</cp:coreProperties>
</file>