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826</a:t>
            </a:r>
            <a:br>
              <a:rPr lang="en-US"/>
            </a:br>
            <a:r>
              <a:rPr lang="en-US"/>
              <a:t>CHÚA LUÔN ĐÁP LỜI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Dẫu</a:t>
            </a:r>
            <a:r>
              <a:rPr dirty="0"/>
              <a:t> bao </a:t>
            </a:r>
            <a:r>
              <a:rPr dirty="0" err="1"/>
              <a:t>chông</a:t>
            </a:r>
            <a:r>
              <a:rPr dirty="0"/>
              <a:t> gai ở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ở </a:t>
            </a:r>
            <a:r>
              <a:rPr dirty="0" err="1"/>
              <a:t>với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Kề Chúa chí nhân chắc không lo gì. Chúa đáp lời bất cứ việc chi.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hay ở.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do ý Cha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Luồng mây đen kia lướt qua đầu nầy, thì ơn trên cao tràn tuôn thỏa bấy.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giúp đỡ nên chẳng chi lo buồn, bởi Chúa hằng đoái đến ta luôn.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hoặc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hay ở.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do ý Cha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826 CHÚA LUÔN ĐÁP LỜI </vt:lpstr>
      <vt:lpstr>1. Dẫu bao chông gai ở trên đường đời.  Nguyện xin Cha  thiên thượng luôn ở với.</vt:lpstr>
      <vt:lpstr>Kề Chúa chí nhân chắc không lo gì. Chúa đáp lời bất cứ việc chi.</vt:lpstr>
      <vt:lpstr>Chúa luôn đáp tiếng  khẩn cầu hoặc khi không, khi có, hoặc đi hay ở. Tiếng ta cầu xin Chúa hằng luôn nghe thấy.</vt:lpstr>
      <vt:lpstr>Ngài chắc trả lời có hay không đều là do ý Cha trên trời.</vt:lpstr>
      <vt:lpstr>2. Luồng mây đen kia lướt qua đầu nầy, thì ơn trên cao tràn tuôn thỏa bấy.</vt:lpstr>
      <vt:lpstr>Ngài giúp đỡ nên chẳng chi lo buồn, bởi Chúa hằng đoái đến ta luôn.</vt:lpstr>
      <vt:lpstr>Chúa luôn đáp tiếng  khẩn cầu hoặc khi không, khi có, hoặc đi hay ở. Tiếng ta cầu xin Chúa hằng luôn nghe thấy.</vt:lpstr>
      <vt:lpstr>Ngài chắc trả lời có hay không đều là do ý Cha trên trời.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2018-11-26T08:21:33Z</dcterms:modified>
</cp:coreProperties>
</file>