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827</a:t>
            </a:r>
            <a:br>
              <a:rPr lang="en-US" dirty="0"/>
            </a:br>
            <a:r>
              <a:rPr lang="en-US" dirty="0"/>
              <a:t>NGUYỆN MÃI </a:t>
            </a:r>
            <a:br>
              <a:rPr lang="en-US" dirty="0"/>
            </a:br>
            <a:r>
              <a:rPr lang="en-US" dirty="0"/>
              <a:t>TÍN TRUNG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Mỗi khi thấy sờn lòng tôi cầu xin Chúa xóa tan hết mệt nhọc, đứng lên vững vàng.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Bóng đêm sẽ lùi dần khi bình minh đến; chẳng lo sợ gì khi có Ngài đi cùng.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an,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lo </a:t>
            </a:r>
            <a:r>
              <a:rPr dirty="0" err="1"/>
              <a:t>lắng</a:t>
            </a:r>
            <a:r>
              <a:rPr dirty="0"/>
              <a:t>; </a:t>
            </a:r>
            <a:br>
              <a:rPr lang="en-GB" dirty="0"/>
            </a:b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chẳng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ngại</a:t>
            </a:r>
            <a:r>
              <a:rPr dirty="0"/>
              <a:t> </a:t>
            </a:r>
            <a:r>
              <a:rPr dirty="0" err="1"/>
              <a:t>ngần</a:t>
            </a:r>
            <a:r>
              <a:rPr dirty="0"/>
              <a:t>,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khăn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màng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đôi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phiền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r>
              <a:rPr dirty="0" err="1"/>
              <a:t>vấn</a:t>
            </a:r>
            <a:r>
              <a:rPr dirty="0"/>
              <a:t>, </a:t>
            </a:r>
            <a:r>
              <a:rPr dirty="0" err="1"/>
              <a:t>lướt</a:t>
            </a:r>
            <a:r>
              <a:rPr dirty="0"/>
              <a:t> qua </a:t>
            </a:r>
            <a:r>
              <a:rPr dirty="0" err="1"/>
              <a:t>nhẹ</a:t>
            </a:r>
            <a:r>
              <a:rPr dirty="0"/>
              <a:t> </a:t>
            </a:r>
            <a:r>
              <a:rPr dirty="0" err="1"/>
              <a:t>nhàng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ngự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an,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Dẫu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cảnh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nghèo</a:t>
            </a:r>
            <a:r>
              <a:rPr dirty="0"/>
              <a:t> </a:t>
            </a:r>
            <a:r>
              <a:rPr dirty="0" err="1"/>
              <a:t>nàn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hề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nao</a:t>
            </a:r>
            <a:r>
              <a:rPr dirty="0"/>
              <a:t> </a:t>
            </a:r>
            <a:r>
              <a:rPr dirty="0" err="1"/>
              <a:t>núng</a:t>
            </a:r>
            <a:r>
              <a:rPr dirty="0"/>
              <a:t>;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chỉ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tạm</a:t>
            </a:r>
            <a:r>
              <a:rPr dirty="0"/>
              <a:t> </a:t>
            </a:r>
            <a:r>
              <a:rPr dirty="0" err="1"/>
              <a:t>thời</a:t>
            </a:r>
            <a:r>
              <a:rPr dirty="0"/>
              <a:t>, </a:t>
            </a:r>
            <a:r>
              <a:rPr dirty="0" err="1"/>
              <a:t>có</a:t>
            </a:r>
            <a:r>
              <a:rPr dirty="0"/>
              <a:t> ai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hoài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Hiểm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</a:t>
            </a:r>
            <a:r>
              <a:rPr dirty="0" err="1"/>
              <a:t>chẳng</a:t>
            </a:r>
            <a:r>
              <a:rPr dirty="0"/>
              <a:t> </a:t>
            </a:r>
            <a:r>
              <a:rPr dirty="0" err="1"/>
              <a:t>sợ</a:t>
            </a:r>
            <a:r>
              <a:rPr dirty="0"/>
              <a:t> </a:t>
            </a:r>
            <a:r>
              <a:rPr dirty="0" err="1"/>
              <a:t>gì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sức</a:t>
            </a:r>
            <a:r>
              <a:rPr dirty="0"/>
              <a:t>;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phó</a:t>
            </a:r>
            <a:r>
              <a:rPr dirty="0"/>
              <a:t> </a:t>
            </a:r>
            <a:r>
              <a:rPr dirty="0" err="1"/>
              <a:t>giao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Quyết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an,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120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827 NGUYỆN MÃI  TÍN TRUNG </vt:lpstr>
      <vt:lpstr>1. Bước theo Chúa  hằng ngày tôi nào lo lắng;  nắng mưa chẳng  ngại ngần, khó khăn không màng!</vt:lpstr>
      <vt:lpstr>Có đôi lúc buồn phiền ưu sầu vương vấn, lướt qua nhẹ nhàng khi Chúa  ngự trong lòng.</vt:lpstr>
      <vt:lpstr>Quyết theo Chúa Jêsus, Đấng tôi kính yêu.  Quyết theo Chúa trọn đời, nguyện luôn tín trung.</vt:lpstr>
      <vt:lpstr>Bước theo Chúa  hằng ngày, tâm hồn  thư thái. Sống vui tươi bình an, thỏa lòng  trong Ngài.</vt:lpstr>
      <vt:lpstr>2. Dẫu trong cảnh  nghèo nàn không hề  nao núng; thế gian chỉ  tạm thời, có ai sống hoài?</vt:lpstr>
      <vt:lpstr>Hiểm nguy chẳng sợ gì khi Ngài thêm sức;  phó giao cuộc đời cho Chúa đầy năng quyền.</vt:lpstr>
      <vt:lpstr>Quyết theo Chúa Jêsus, Đấng tôi kính yêu.  Quyết theo Chúa trọn đời, nguyện luôn tín trung.</vt:lpstr>
      <vt:lpstr>Bước theo Chúa  hằng ngày, tâm hồn  thư thái. Sống vui tươi bình an, thỏa lòng  trong Ngài.</vt:lpstr>
      <vt:lpstr>3. Mỗi khi thấy sờn lòng tôi cầu xin Chúa xóa tan hết mệt nhọc, đứng lên vững vàng.</vt:lpstr>
      <vt:lpstr>Bóng đêm sẽ lùi dần khi bình minh đến; chẳng lo sợ gì khi có Ngài đi cùng.</vt:lpstr>
      <vt:lpstr>Quyết theo Chúa Jêsus, Đấng tôi kính yêu.  Quyết theo Chúa trọn đời, nguyện luôn tín trung.</vt:lpstr>
      <vt:lpstr>Bước theo Chúa  hằng ngày, tâm hồn  thư thái. Sống vui tươi bình an, thỏa lòng  trong Ngài.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2018-11-26T08:23:02Z</dcterms:modified>
</cp:coreProperties>
</file>