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828</a:t>
            </a:r>
            <a:br>
              <a:rPr lang="en-US" dirty="0"/>
            </a:br>
            <a:r>
              <a:rPr lang="en-US" dirty="0"/>
              <a:t>NÀO AI CHỌN </a:t>
            </a:r>
            <a:br>
              <a:rPr lang="en-US" dirty="0"/>
            </a:br>
            <a:r>
              <a:rPr lang="en-US" dirty="0"/>
              <a:t>ÐỨNG BÊN NGÀI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ta, do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ban.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đoàn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chọn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?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thờ</a:t>
            </a:r>
            <a:r>
              <a:rPr dirty="0"/>
              <a:t> </a:t>
            </a:r>
            <a:r>
              <a:rPr dirty="0" err="1"/>
              <a:t>kính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?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vui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kẻ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vong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Có</a:t>
            </a:r>
            <a:r>
              <a:rPr dirty="0"/>
              <a:t> ai </a:t>
            </a:r>
            <a:r>
              <a:rPr dirty="0" err="1"/>
              <a:t>ly</a:t>
            </a:r>
            <a:r>
              <a:rPr dirty="0"/>
              <a:t> </a:t>
            </a:r>
            <a:r>
              <a:rPr dirty="0" err="1"/>
              <a:t>cách</a:t>
            </a:r>
            <a:r>
              <a:rPr dirty="0"/>
              <a:t> ô </a:t>
            </a:r>
            <a:r>
              <a:rPr dirty="0" err="1"/>
              <a:t>trần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dám</a:t>
            </a:r>
            <a:r>
              <a:rPr dirty="0"/>
              <a:t> ra </a:t>
            </a:r>
            <a:r>
              <a:rPr dirty="0" err="1"/>
              <a:t>ngăn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thù</a:t>
            </a:r>
            <a:r>
              <a:rPr dirty="0"/>
              <a:t>?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muốn</a:t>
            </a:r>
            <a:r>
              <a:rPr dirty="0"/>
              <a:t> </a:t>
            </a:r>
            <a:r>
              <a:rPr dirty="0" err="1"/>
              <a:t>sai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ta, do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ban.</a:t>
            </a:r>
            <a:r>
              <a:rPr lang="en-GB"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đoàn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Từ ly mọi ánh huy hoàng, từ ly mọi hiển vinh trần. Nguyện bước tới theo đoàn chiến sĩ của Vua quang vinh.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hy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, </a:t>
            </a:r>
            <a:r>
              <a:rPr dirty="0" err="1"/>
              <a:t>chết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bao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muốn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Do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kêu</a:t>
            </a:r>
            <a:r>
              <a:rPr dirty="0">
                <a:solidFill>
                  <a:srgbClr val="FFFF00"/>
                </a:solidFill>
              </a:rPr>
              <a:t> ta, do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ban.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đoàn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quân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chinh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, </a:t>
            </a:r>
            <a:r>
              <a:rPr dirty="0" err="1"/>
              <a:t>địch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tấn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mạnh</a:t>
            </a:r>
            <a:r>
              <a:rPr dirty="0"/>
              <a:t>. </a:t>
            </a:r>
            <a:r>
              <a:rPr dirty="0" err="1"/>
              <a:t>Ðoàn</a:t>
            </a:r>
            <a:r>
              <a:rPr dirty="0"/>
              <a:t> </a:t>
            </a:r>
            <a:r>
              <a:rPr dirty="0" err="1"/>
              <a:t>lính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ca </a:t>
            </a:r>
            <a:r>
              <a:rPr dirty="0" err="1"/>
              <a:t>vang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Sát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quân</a:t>
            </a:r>
            <a:r>
              <a:rPr dirty="0"/>
              <a:t> </a:t>
            </a:r>
            <a:r>
              <a:rPr dirty="0" err="1"/>
              <a:t>kỳ</a:t>
            </a:r>
            <a:r>
              <a:rPr dirty="0"/>
              <a:t>,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,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lẽ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đấu</a:t>
            </a:r>
            <a:r>
              <a:rPr dirty="0"/>
              <a:t> </a:t>
            </a:r>
            <a:r>
              <a:rPr dirty="0" err="1"/>
              <a:t>tranh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128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828 NÀO AI CHỌN  ÐỨNG BÊN NGÀI </vt:lpstr>
      <vt:lpstr>1. Nào ai chọn đứng bên Ngài? Nào ai thờ kính  Vua Trời? Nào ai vui  dâng đời cứu sống  kẻ đang hư vong?</vt:lpstr>
      <vt:lpstr>Có ai ly cách ô trần,  dám ra ngăn quân thù? Nào ai nguyện đi vào những miền Chúa  muốn sai đi?</vt:lpstr>
      <vt:lpstr>Do yêu thương Vua kêu ta, do thiên ân Vua ban.  Hãy đứng lên đoàn  quân thánh mau vui sống cho Ngài.</vt:lpstr>
      <vt:lpstr>2. Từ ly mọi ánh huy hoàng, từ ly mọi hiển vinh trần. Nguyện bước tới theo đoàn chiến sĩ của Vua quang vinh.</vt:lpstr>
      <vt:lpstr>Chúa khi xưa đã hy sinh, chết thay bao cuộc đời. Nào ai nguyện dâng lòng khi Ngài muốn ta  theo Ngài?</vt:lpstr>
      <vt:lpstr>Do yêu thương Vua kêu ta, do thiên ân Vua ban. Hãy đứng lên đoàn  quân thánh mau vui sống cho Ngài.</vt:lpstr>
      <vt:lpstr>3. Cuộc chinh phục sẽ  lâu dài, địch quân càng tấn công mạnh. Ðoàn lính chiến Vua Trời mỗi bước chiến công ca vang.</vt:lpstr>
      <vt:lpstr>Sát vai nhau dưới quân kỳ, quyết tâm luôn  trung thành, Cùng nhau vì lẽ thật hết lòng đấu tranh trọn đời.</vt:lpstr>
      <vt:lpstr>Do yêu thương Vua kêu ta, do thiên ân Vua ban. Hãy đứng lên đoàn  quân thánh mau vui sống  cho Ngài.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2018-11-26T08:24:23Z</dcterms:modified>
</cp:coreProperties>
</file>