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829</a:t>
            </a:r>
            <a:br>
              <a:rPr lang="en-US"/>
            </a:br>
            <a:r>
              <a:rPr lang="en-US"/>
              <a:t>CHIẾN BINH THẬP TỰ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ô.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trổi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 </a:t>
            </a: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ban </a:t>
            </a:r>
            <a:r>
              <a:rPr dirty="0" err="1"/>
              <a:t>triều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vĩnh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Ta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tướng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đạo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xiềng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Sa tan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bọc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xông</a:t>
            </a:r>
            <a:r>
              <a:rPr dirty="0"/>
              <a:t> ra </a:t>
            </a:r>
            <a:br>
              <a:rPr lang="en-GB" dirty="0"/>
            </a:br>
            <a:r>
              <a:rPr dirty="0" err="1"/>
              <a:t>lính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rao</a:t>
            </a:r>
            <a:r>
              <a:rPr lang="en-GB"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đấu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829 CHIẾN BINH THẬP TỰ</vt:lpstr>
      <vt:lpstr>1. Ta cùng hân hoan  tiến bước theo Jêsus. Trên đường thiên cung chiến đấu không sờn nao.</vt:lpstr>
      <vt:lpstr>Luôn nhờ Jêsus danh tướng muôn đạo binh.  Bài chiến thắng khải hoàn vui hát vang.</vt:lpstr>
      <vt:lpstr>Lên đường lên đường bao khó nguy coi thường. Jêsus, Jêsus luôn  dẫn đưa mọi đường.</vt:lpstr>
      <vt:lpstr>Chiến binh thập tự nguyện một lòng tranh đấu.  Cờ chiến thắng vinh diệu dâng Jêsus</vt:lpstr>
      <vt:lpstr>2. Muôn người đang  đau đớn sống trong  trần gian. Trong xiềng  Sa tan bóng tối  vây bọc quanh.</vt:lpstr>
      <vt:lpstr>Mau cùng xông ra  lính chiến Vua Jêsus. Truyền rao ơn mua chuộc cho thế nhân.</vt:lpstr>
      <vt:lpstr>Lên đường lên đường bao khó nguy coi thường. Jêsus, Jêsus luôn  dẫn đưa mọi đường.</vt:lpstr>
      <vt:lpstr>Chiến binh thập tự nguyện một lòng tranh đấu.  Cờ chiến thắng vinh diệu dâng Jêsus.</vt:lpstr>
      <vt:lpstr>3. Nương nhờ Jêsus  chiến thắng bao tội ô.  Vui mừng hân hoan  trổi khúc  khải hoàn ca.</vt:lpstr>
      <vt:lpstr>Mong đợi ngày mai Jêsus ban triều thiên.  Cùng Chúa sống  muôn đời nơi vĩnh yên.</vt:lpstr>
      <vt:lpstr>Lên đường lên đường bao khó nguy coi thường. Jêsus, Jêsus luôn  dẫn đưa mọi đường.</vt:lpstr>
      <vt:lpstr>Chiến binh thập tự nguyện một lòng tranh đấu.  Cờ chiến thắng vinh diệu dâng Jêsus.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2018-11-26T08:26:04Z</dcterms:modified>
</cp:coreProperties>
</file>