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830</a:t>
            </a:r>
            <a:br>
              <a:rPr lang="vi-VN"/>
            </a:br>
            <a:r>
              <a:rPr lang="vi-VN"/>
              <a:t>DƯỚI CỜ THẬP TỰ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 </a:t>
            </a:r>
            <a:r>
              <a:rPr dirty="0" err="1"/>
              <a:t>Ôi</a:t>
            </a:r>
            <a:r>
              <a:rPr dirty="0"/>
              <a:t>!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ngừng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nghịch</a:t>
            </a:r>
            <a:r>
              <a:rPr dirty="0"/>
              <a:t> </a:t>
            </a:r>
            <a:r>
              <a:rPr dirty="0" err="1"/>
              <a:t>dẹp</a:t>
            </a:r>
            <a:r>
              <a:rPr dirty="0"/>
              <a:t> tan </a:t>
            </a:r>
            <a:r>
              <a:rPr dirty="0" err="1"/>
              <a:t>rồi</a:t>
            </a:r>
            <a:r>
              <a:rPr dirty="0"/>
              <a:t>, </a:t>
            </a:r>
            <a:br>
              <a:rPr lang="en-GB" dirty="0"/>
            </a:br>
            <a:r>
              <a:rPr dirty="0"/>
              <a:t>Ta ca </a:t>
            </a:r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trận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oai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nghiêm</a:t>
            </a:r>
            <a:r>
              <a:rPr dirty="0">
                <a:solidFill>
                  <a:srgbClr val="FFFF00"/>
                </a:solidFill>
              </a:rPr>
              <a:t>!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quí</a:t>
            </a:r>
            <a:r>
              <a:rPr dirty="0">
                <a:solidFill>
                  <a:srgbClr val="FFFF00"/>
                </a:solidFill>
              </a:rPr>
              <a:t> ta quay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cờ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Ngọn</a:t>
            </a:r>
            <a:r>
              <a:rPr dirty="0"/>
              <a:t> </a:t>
            </a:r>
            <a:r>
              <a:rPr dirty="0" err="1"/>
              <a:t>cờ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nhẹ</a:t>
            </a:r>
            <a:r>
              <a:rPr dirty="0"/>
              <a:t> bay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điệu</a:t>
            </a:r>
            <a:r>
              <a:rPr dirty="0"/>
              <a:t> </a:t>
            </a:r>
            <a:r>
              <a:rPr dirty="0" err="1"/>
              <a:t>nhạc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hành</a:t>
            </a:r>
            <a:r>
              <a:rPr dirty="0"/>
              <a:t>, </a:t>
            </a:r>
            <a:r>
              <a:rPr dirty="0" err="1"/>
              <a:t>Kêu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lính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hăng</a:t>
            </a:r>
            <a:r>
              <a:rPr dirty="0"/>
              <a:t> say.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cờ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cờ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Ta ca </a:t>
            </a:r>
            <a:r>
              <a:rPr dirty="0" err="1"/>
              <a:t>bài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oai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nghiêm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quí</a:t>
            </a:r>
            <a:r>
              <a:rPr dirty="0">
                <a:solidFill>
                  <a:srgbClr val="FFFF00"/>
                </a:solidFill>
              </a:rPr>
              <a:t> ta quay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cờ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Thù nghịch vây quanh ta, sức mạnh tràn như sóng xa, Nâng cao cờ Nước Trời vượt qua.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ra </a:t>
            </a:r>
            <a:br>
              <a:rPr lang="en-GB" dirty="0"/>
            </a:b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r>
              <a:rPr dirty="0" err="1"/>
              <a:t>Ðưa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oai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nghiêm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quí</a:t>
            </a:r>
            <a:r>
              <a:rPr dirty="0">
                <a:solidFill>
                  <a:srgbClr val="FFFF00"/>
                </a:solidFill>
              </a:rPr>
              <a:t> ta quay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quên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cờ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120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830 DƯỚI CỜ THẬP TỰ</vt:lpstr>
      <vt:lpstr>1. Ngọn cờ thập tự  nhẹ bay cùng điệu nhạc quân hành, Kêu bao người lính lòng hăng say.</vt:lpstr>
      <vt:lpstr>Cầm cờ thập tự màu tươi là hiệu cờ thương người, Ta ca bài cứu chuộc  dưới trời.</vt:lpstr>
      <vt:lpstr>Nào đi lên!  Bước oai nghiêm!  Mọi phú quí ta quay mặt lãng quên.</vt:lpstr>
      <vt:lpstr>Nhìn Jêsus yêu mến, Cùng nhau tiến!  Hát dưới bóng cờ  Vua uy quyền.</vt:lpstr>
      <vt:lpstr>2. Thù nghịch vây quanh ta, sức mạnh tràn như sóng xa, Nâng cao cờ Nước Trời vượt qua.</vt:lpstr>
      <vt:lpstr>Cùng nhau đem tin vui phước lành truyền ra  khắp nơi, Ðưa bao người đến cùng Chúa Trời.</vt:lpstr>
      <vt:lpstr>Nào đi lên!  Bước oai nghiêm!  Mọi phú quí ta quay mặt lãng quên.</vt:lpstr>
      <vt:lpstr>Nhìn Jêsus yêu mến, Cùng nhau tiến!  Hát dưới bóng cờ  Vua uy quyền.</vt:lpstr>
      <vt:lpstr>3. Rồi ngày mai vui tươi lúc trời bình minh  khắp nơi. Ôi! khi mọi mắt lệ ngừng rơi.</vt:lpstr>
      <vt:lpstr>Gặp Jêsus lòng mừng vui, thù nghịch dẹp tan rồi,  Ta ca bài thắng trận  dưới trời.</vt:lpstr>
      <vt:lpstr>Nào đi lên!  Bước oai nghiêm!  Mọi phú quí ta quay mặt lãng quên.</vt:lpstr>
      <vt:lpstr>Nhìn Jêsus yêu mến, Cùng nhau tiến!  Hát dưới bóng cờ  Vua uy quyền.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2018-11-26T08:27:26Z</dcterms:modified>
</cp:coreProperties>
</file>