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831</a:t>
            </a:r>
            <a:br>
              <a:rPr lang="en-US" dirty="0"/>
            </a:br>
            <a:r>
              <a:rPr lang="en-US" dirty="0"/>
              <a:t>NÀO ÐI LÊN </a:t>
            </a:r>
            <a:br>
              <a:rPr lang="en-US" dirty="0"/>
            </a:br>
            <a:r>
              <a:rPr lang="en-US" dirty="0"/>
              <a:t>ÐOÀN QUÂN THÁNH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Nào</a:t>
            </a:r>
            <a:r>
              <a:rPr dirty="0"/>
              <a:t> ta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! </a:t>
            </a:r>
            <a:r>
              <a:rPr dirty="0" err="1"/>
              <a:t>Ðoàn</a:t>
            </a:r>
            <a:r>
              <a:rPr dirty="0"/>
              <a:t> </a:t>
            </a:r>
            <a:r>
              <a:rPr dirty="0" err="1"/>
              <a:t>lính</a:t>
            </a:r>
            <a:r>
              <a:rPr dirty="0"/>
              <a:t> </a:t>
            </a:r>
            <a:r>
              <a:rPr dirty="0" err="1"/>
              <a:t>tiên</a:t>
            </a:r>
            <a:r>
              <a:rPr dirty="0"/>
              <a:t> </a:t>
            </a:r>
            <a:r>
              <a:rPr dirty="0" err="1"/>
              <a:t>phong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!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hô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: </a:t>
            </a:r>
            <a:r>
              <a:rPr dirty="0" err="1"/>
              <a:t>Ðấu</a:t>
            </a:r>
            <a:r>
              <a:rPr dirty="0"/>
              <a:t> </a:t>
            </a:r>
            <a:r>
              <a:rPr dirty="0" err="1"/>
              <a:t>tranh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tận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chinh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ta </a:t>
            </a:r>
            <a:br>
              <a:rPr lang="en-GB" dirty="0"/>
            </a:br>
            <a:r>
              <a:rPr dirty="0" err="1"/>
              <a:t>chiến</a:t>
            </a:r>
            <a:r>
              <a:rPr dirty="0"/>
              <a:t> </a:t>
            </a:r>
            <a:r>
              <a:rPr dirty="0" err="1"/>
              <a:t>thắng</a:t>
            </a:r>
            <a:r>
              <a:rPr dirty="0"/>
              <a:t> </a:t>
            </a:r>
            <a:r>
              <a:rPr dirty="0" err="1"/>
              <a:t>quân</a:t>
            </a:r>
            <a:r>
              <a:rPr dirty="0"/>
              <a:t> </a:t>
            </a:r>
            <a:r>
              <a:rPr dirty="0" err="1"/>
              <a:t>thù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tiến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tuổi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. </a:t>
            </a:r>
            <a:r>
              <a:rPr dirty="0" err="1"/>
              <a:t>Cờ</a:t>
            </a:r>
            <a:r>
              <a:rPr dirty="0"/>
              <a:t> bay </a:t>
            </a:r>
            <a:br>
              <a:rPr lang="en-GB" dirty="0"/>
            </a:br>
            <a:r>
              <a:rPr dirty="0" err="1"/>
              <a:t>phấp</a:t>
            </a:r>
            <a:r>
              <a:rPr dirty="0"/>
              <a:t> </a:t>
            </a:r>
            <a:r>
              <a:rPr dirty="0" err="1"/>
              <a:t>phới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 ta, </a:t>
            </a:r>
            <a:r>
              <a:rPr dirty="0" err="1"/>
              <a:t>chờ</a:t>
            </a:r>
            <a:r>
              <a:rPr dirty="0"/>
              <a:t> </a:t>
            </a:r>
            <a:r>
              <a:rPr dirty="0" err="1"/>
              <a:t>đoàn</a:t>
            </a:r>
            <a:r>
              <a:rPr dirty="0"/>
              <a:t> </a:t>
            </a:r>
            <a:r>
              <a:rPr dirty="0" err="1"/>
              <a:t>quân</a:t>
            </a:r>
            <a:r>
              <a:rPr dirty="0"/>
              <a:t> </a:t>
            </a:r>
            <a:r>
              <a:rPr dirty="0" err="1"/>
              <a:t>dũng</a:t>
            </a:r>
            <a:r>
              <a:rPr dirty="0"/>
              <a:t> </a:t>
            </a:r>
            <a:r>
              <a:rPr dirty="0" err="1"/>
              <a:t>mãnh</a:t>
            </a:r>
            <a:r>
              <a:rPr dirty="0"/>
              <a:t> </a:t>
            </a:r>
            <a:r>
              <a:rPr dirty="0" err="1"/>
              <a:t>tiến</a:t>
            </a:r>
            <a:r>
              <a:rPr dirty="0"/>
              <a:t> ra </a:t>
            </a:r>
            <a:r>
              <a:rPr dirty="0" err="1"/>
              <a:t>trận</a:t>
            </a:r>
            <a:r>
              <a:rPr dirty="0"/>
              <a:t> </a:t>
            </a:r>
            <a:r>
              <a:rPr dirty="0" err="1"/>
              <a:t>tiền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Ðừng</a:t>
            </a:r>
            <a:r>
              <a:rPr dirty="0"/>
              <a:t> </a:t>
            </a:r>
            <a:r>
              <a:rPr dirty="0" err="1"/>
              <a:t>ngại</a:t>
            </a:r>
            <a:r>
              <a:rPr dirty="0"/>
              <a:t> ta </a:t>
            </a:r>
            <a:r>
              <a:rPr dirty="0" err="1"/>
              <a:t>yếu</a:t>
            </a:r>
            <a:r>
              <a:rPr dirty="0"/>
              <a:t> </a:t>
            </a:r>
            <a:r>
              <a:rPr dirty="0" err="1"/>
              <a:t>đuối</a:t>
            </a:r>
            <a:r>
              <a:rPr dirty="0"/>
              <a:t>. </a:t>
            </a:r>
            <a:r>
              <a:rPr dirty="0" err="1"/>
              <a:t>Ðừng</a:t>
            </a:r>
            <a:r>
              <a:rPr dirty="0"/>
              <a:t> lo </a:t>
            </a:r>
            <a:r>
              <a:rPr dirty="0" err="1"/>
              <a:t>thiếu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khí</a:t>
            </a:r>
            <a:r>
              <a:rPr dirty="0"/>
              <a:t> </a:t>
            </a:r>
            <a:r>
              <a:rPr dirty="0" err="1"/>
              <a:t>giới.Thuần</a:t>
            </a:r>
            <a:r>
              <a:rPr dirty="0"/>
              <a:t> </a:t>
            </a:r>
            <a:r>
              <a:rPr dirty="0" err="1"/>
              <a:t>phục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gót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Kinh</a:t>
            </a:r>
            <a:r>
              <a:rPr dirty="0"/>
              <a:t> </a:t>
            </a:r>
            <a:r>
              <a:rPr dirty="0" err="1"/>
              <a:t>Thánh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thanh</a:t>
            </a:r>
            <a:r>
              <a:rPr dirty="0"/>
              <a:t> </a:t>
            </a:r>
            <a:r>
              <a:rPr dirty="0" err="1"/>
              <a:t>gươm</a:t>
            </a:r>
            <a:r>
              <a:rPr dirty="0"/>
              <a:t> </a:t>
            </a:r>
            <a:r>
              <a:rPr dirty="0" err="1"/>
              <a:t>đại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Chìm</a:t>
            </a:r>
            <a:r>
              <a:rPr dirty="0"/>
              <a:t> </a:t>
            </a:r>
            <a:r>
              <a:rPr dirty="0" err="1"/>
              <a:t>ngập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GB"/>
            </a:br>
            <a:r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 </a:t>
            </a:r>
            <a:r>
              <a:rPr dirty="0" err="1"/>
              <a:t>dạt</a:t>
            </a:r>
            <a:r>
              <a:rPr dirty="0"/>
              <a:t> </a:t>
            </a:r>
            <a:r>
              <a:rPr dirty="0" err="1"/>
              <a:t>trôi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bể</a:t>
            </a:r>
            <a:r>
              <a:rPr dirty="0"/>
              <a:t> </a:t>
            </a:r>
            <a:r>
              <a:rPr dirty="0" err="1"/>
              <a:t>khổ</a:t>
            </a:r>
            <a:r>
              <a:rPr dirty="0"/>
              <a:t>,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khúc</a:t>
            </a:r>
            <a:r>
              <a:rPr dirty="0"/>
              <a:t> </a:t>
            </a:r>
            <a:r>
              <a:rPr dirty="0" err="1"/>
              <a:t>khải</a:t>
            </a:r>
            <a:r>
              <a:rPr dirty="0"/>
              <a:t> ca.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</TotalTime>
  <Words>42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831 NÀO ÐI LÊN  ÐOÀN QUÂN THÁNH</vt:lpstr>
      <vt:lpstr>Nào ta đi lên! Ðoàn lính tiên phong của  Chúa Jêsus! Cùng nhau hô vang: Ðấu tranh  hy sinh tận cùng.</vt:lpstr>
      <vt:lpstr>Vì Vua Jêsus thân chinh cùng với chúng ta  chiến thắng quân thù  nơi nơi.</vt:lpstr>
      <vt:lpstr>Cùng tiến lên dâng  tuổi xanh. Cờ bay  phấp phới khắp nơi chờ ta, chờ đoàn quân dũng mãnh tiến ra trận tiền.</vt:lpstr>
      <vt:lpstr>Ðừng ngại ta yếu đuối. Ðừng lo thiếu  khí giới.Thuần phục  theo gót Jêsus khắp nơi.</vt:lpstr>
      <vt:lpstr>Nhờ Lời Kinh Thánh  thanh gươm đại năng,  và thật lòng yêu thương đưa dắt muôn người.</vt:lpstr>
      <vt:lpstr>Chìm ngập trong  đau thương, dạt trôi trong bể khổ, Về cùng một nhà hát khúc khải ca.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2018-11-26T08:36:13Z</dcterms:modified>
</cp:coreProperties>
</file>