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0" r:id="rId8"/>
    <p:sldId id="265" r:id="rId9"/>
    <p:sldId id="261" r:id="rId10"/>
    <p:sldId id="266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Thánh Ca 832</a:t>
            </a:r>
            <a:br>
              <a:rPr lang="vi-VN"/>
            </a:br>
            <a:r>
              <a:rPr lang="vi-VN"/>
              <a:t>BÀI CA PHỤC HƯNG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0E2A-8385-48B5-A4E4-1E84EF760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Tình</a:t>
            </a:r>
            <a:r>
              <a:rPr lang="vi-VN" dirty="0"/>
              <a:t> thương </a:t>
            </a:r>
            <a:r>
              <a:rPr lang="vi-VN" dirty="0" err="1"/>
              <a:t>Chúa</a:t>
            </a:r>
            <a:r>
              <a:rPr lang="vi-VN" dirty="0"/>
              <a:t> xin </a:t>
            </a:r>
            <a:br>
              <a:rPr lang="en-GB" dirty="0"/>
            </a:br>
            <a:r>
              <a:rPr lang="vi-VN" dirty="0" err="1"/>
              <a:t>tràn</a:t>
            </a:r>
            <a:r>
              <a:rPr lang="vi-VN" dirty="0"/>
              <a:t> nơi tâm linh, </a:t>
            </a:r>
            <a:br>
              <a:rPr lang="en-GB" dirty="0"/>
            </a:br>
            <a:r>
              <a:rPr lang="vi-VN" dirty="0" err="1"/>
              <a:t>hỏa</a:t>
            </a:r>
            <a:r>
              <a:rPr lang="vi-VN" dirty="0"/>
              <a:t> thiêu bao nhiêu ô dơ.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209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Phục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hưng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nhiêu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tác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nghe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nài</a:t>
            </a:r>
            <a:r>
              <a:rPr dirty="0">
                <a:solidFill>
                  <a:srgbClr val="FFFF00"/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254D-6320-4C97-9F7A-68F4390C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solidFill>
                  <a:srgbClr val="FFFF00"/>
                </a:solidFill>
              </a:rPr>
              <a:t>Quyền</a:t>
            </a:r>
            <a:r>
              <a:rPr lang="vi-VN" dirty="0">
                <a:solidFill>
                  <a:srgbClr val="FFFF00"/>
                </a:solidFill>
              </a:rPr>
              <a:t> năng nơi linh Cha xin mau </a:t>
            </a:r>
            <a:r>
              <a:rPr lang="vi-VN" dirty="0" err="1">
                <a:solidFill>
                  <a:srgbClr val="FFFF00"/>
                </a:solidFill>
              </a:rPr>
              <a:t>đến</a:t>
            </a:r>
            <a:r>
              <a:rPr lang="vi-VN" dirty="0">
                <a:solidFill>
                  <a:srgbClr val="FFFF00"/>
                </a:solidFill>
              </a:rPr>
              <a:t>, </a:t>
            </a:r>
            <a:r>
              <a:rPr lang="vi-VN" dirty="0" err="1">
                <a:solidFill>
                  <a:srgbClr val="FFFF00"/>
                </a:solidFill>
              </a:rPr>
              <a:t>cứu</a:t>
            </a:r>
            <a:r>
              <a:rPr lang="vi-VN" dirty="0">
                <a:solidFill>
                  <a:srgbClr val="FFFF00"/>
                </a:solidFill>
              </a:rPr>
              <a:t> muôn dân trên dương </a:t>
            </a:r>
            <a:r>
              <a:rPr lang="vi-VN" dirty="0" err="1">
                <a:solidFill>
                  <a:srgbClr val="FFFF00"/>
                </a:solidFill>
              </a:rPr>
              <a:t>trần</a:t>
            </a:r>
            <a:r>
              <a:rPr lang="vi-VN" dirty="0">
                <a:solidFill>
                  <a:srgbClr val="FFFF00"/>
                </a:solidFill>
              </a:rPr>
              <a:t>.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48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công</a:t>
            </a:r>
            <a:r>
              <a:rPr dirty="0"/>
              <a:t> </a:t>
            </a:r>
            <a:r>
              <a:rPr dirty="0" err="1"/>
              <a:t>tác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phục</a:t>
            </a:r>
            <a:r>
              <a:rPr dirty="0"/>
              <a:t> </a:t>
            </a:r>
            <a:r>
              <a:rPr dirty="0" err="1"/>
              <a:t>hưng</a:t>
            </a:r>
            <a:r>
              <a:rPr dirty="0"/>
              <a:t> </a:t>
            </a:r>
            <a:r>
              <a:rPr dirty="0" err="1"/>
              <a:t>cầu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Cha </a:t>
            </a:r>
            <a:br>
              <a:rPr lang="en-GB" dirty="0"/>
            </a:br>
            <a:r>
              <a:rPr dirty="0" err="1"/>
              <a:t>tỏ</a:t>
            </a:r>
            <a:r>
              <a:rPr dirty="0"/>
              <a:t> </a:t>
            </a:r>
            <a:r>
              <a:rPr dirty="0" err="1"/>
              <a:t>năng</a:t>
            </a:r>
            <a:r>
              <a:rPr dirty="0"/>
              <a:t> </a:t>
            </a:r>
            <a:r>
              <a:rPr dirty="0" err="1"/>
              <a:t>quyền</a:t>
            </a:r>
            <a:r>
              <a:rPr dirty="0"/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40270-E40B-46A6-8C09-889CB41A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Lạy</a:t>
            </a:r>
            <a:r>
              <a:rPr lang="en-GB" dirty="0"/>
              <a:t> </a:t>
            </a:r>
            <a:r>
              <a:rPr lang="en-GB" dirty="0" err="1"/>
              <a:t>Chân</a:t>
            </a:r>
            <a:r>
              <a:rPr lang="en-GB" dirty="0"/>
              <a:t> </a:t>
            </a:r>
            <a:r>
              <a:rPr lang="en-GB" dirty="0" err="1"/>
              <a:t>Chúa</a:t>
            </a:r>
            <a:r>
              <a:rPr lang="en-GB" dirty="0"/>
              <a:t> </a:t>
            </a:r>
            <a:r>
              <a:rPr lang="en-GB" dirty="0" err="1"/>
              <a:t>xin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vào</a:t>
            </a:r>
            <a:r>
              <a:rPr lang="en-GB" dirty="0"/>
              <a:t> </a:t>
            </a:r>
            <a:r>
              <a:rPr lang="en-GB" dirty="0" err="1"/>
              <a:t>tâm</a:t>
            </a:r>
            <a:r>
              <a:rPr lang="en-GB" dirty="0"/>
              <a:t> </a:t>
            </a:r>
            <a:r>
              <a:rPr lang="en-GB" dirty="0" err="1"/>
              <a:t>tôi</a:t>
            </a:r>
            <a:r>
              <a:rPr lang="en-GB" dirty="0"/>
              <a:t> </a:t>
            </a:r>
            <a:r>
              <a:rPr lang="en-GB" dirty="0" err="1"/>
              <a:t>ngay</a:t>
            </a:r>
            <a:r>
              <a:rPr lang="en-GB" dirty="0"/>
              <a:t>, </a:t>
            </a:r>
            <a:r>
              <a:rPr lang="en-GB" dirty="0" err="1"/>
              <a:t>Chúa</a:t>
            </a:r>
            <a:r>
              <a:rPr lang="en-GB" dirty="0"/>
              <a:t> </a:t>
            </a:r>
            <a:r>
              <a:rPr lang="en-GB" dirty="0" err="1"/>
              <a:t>ôi</a:t>
            </a:r>
            <a:r>
              <a:rPr lang="en-GB" dirty="0"/>
              <a:t>, </a:t>
            </a:r>
            <a:r>
              <a:rPr lang="en-GB" dirty="0" err="1"/>
              <a:t>xin</a:t>
            </a:r>
            <a:r>
              <a:rPr lang="en-GB" dirty="0"/>
              <a:t> ban </a:t>
            </a:r>
            <a:r>
              <a:rPr lang="en-GB" dirty="0" err="1"/>
              <a:t>linh</a:t>
            </a:r>
            <a:r>
              <a:rPr lang="en-GB" dirty="0"/>
              <a:t> </a:t>
            </a:r>
            <a:r>
              <a:rPr lang="en-GB" dirty="0" err="1"/>
              <a:t>năng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176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Phục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hưng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nhiêu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tác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nghe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nài</a:t>
            </a:r>
            <a:r>
              <a:rPr dirty="0">
                <a:solidFill>
                  <a:srgbClr val="FFFF00"/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AD247-EE5E-48B0-8E8D-353FA1DE8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solidFill>
                  <a:srgbClr val="FFFF00"/>
                </a:solidFill>
              </a:rPr>
              <a:t>Quyền</a:t>
            </a:r>
            <a:r>
              <a:rPr lang="vi-VN" dirty="0">
                <a:solidFill>
                  <a:srgbClr val="FFFF00"/>
                </a:solidFill>
              </a:rPr>
              <a:t> năng nơi linh </a:t>
            </a:r>
            <a:br>
              <a:rPr lang="en-GB" dirty="0">
                <a:solidFill>
                  <a:srgbClr val="FFFF00"/>
                </a:solidFill>
              </a:rPr>
            </a:br>
            <a:r>
              <a:rPr lang="vi-VN" dirty="0">
                <a:solidFill>
                  <a:srgbClr val="FFFF00"/>
                </a:solidFill>
              </a:rPr>
              <a:t>Cha xin mau </a:t>
            </a:r>
            <a:r>
              <a:rPr lang="vi-VN" dirty="0" err="1">
                <a:solidFill>
                  <a:srgbClr val="FFFF00"/>
                </a:solidFill>
              </a:rPr>
              <a:t>đến</a:t>
            </a:r>
            <a:r>
              <a:rPr lang="vi-VN"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lang="vi-VN" dirty="0" err="1">
                <a:solidFill>
                  <a:srgbClr val="FFFF00"/>
                </a:solidFill>
              </a:rPr>
              <a:t>cứu</a:t>
            </a:r>
            <a:r>
              <a:rPr lang="vi-VN" dirty="0">
                <a:solidFill>
                  <a:srgbClr val="FFFF00"/>
                </a:solidFill>
              </a:rPr>
              <a:t> muôn dân trên </a:t>
            </a:r>
            <a:br>
              <a:rPr lang="en-GB" dirty="0">
                <a:solidFill>
                  <a:srgbClr val="FFFF00"/>
                </a:solidFill>
              </a:rPr>
            </a:br>
            <a:r>
              <a:rPr lang="vi-VN" dirty="0">
                <a:solidFill>
                  <a:srgbClr val="FFFF00"/>
                </a:solidFill>
              </a:rPr>
              <a:t>dương </a:t>
            </a:r>
            <a:r>
              <a:rPr lang="vi-VN" dirty="0" err="1">
                <a:solidFill>
                  <a:srgbClr val="FFFF00"/>
                </a:solidFill>
              </a:rPr>
              <a:t>trần</a:t>
            </a:r>
            <a:r>
              <a:rPr lang="vi-VN" dirty="0">
                <a:solidFill>
                  <a:srgbClr val="FFFF00"/>
                </a:solidFill>
              </a:rPr>
              <a:t>.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78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Mọi công tác xin phục hưng cầu Cha nâng đỡ tâm hồn và ban lửa nơi Thần linh khi xưa; chúng tôi đang trông mong đây.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Phục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hưng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nhiêu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tác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nghe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nài</a:t>
            </a:r>
            <a:r>
              <a:rPr dirty="0">
                <a:solidFill>
                  <a:srgbClr val="FFFF00"/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457B0-24F8-4006-8398-5978A041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solidFill>
                  <a:srgbClr val="FFFF00"/>
                </a:solidFill>
              </a:rPr>
              <a:t>Quyền</a:t>
            </a:r>
            <a:r>
              <a:rPr lang="vi-VN" dirty="0">
                <a:solidFill>
                  <a:srgbClr val="FFFF00"/>
                </a:solidFill>
              </a:rPr>
              <a:t> năng nơi linh </a:t>
            </a:r>
            <a:br>
              <a:rPr lang="en-GB" dirty="0">
                <a:solidFill>
                  <a:srgbClr val="FFFF00"/>
                </a:solidFill>
              </a:rPr>
            </a:br>
            <a:r>
              <a:rPr lang="vi-VN" dirty="0">
                <a:solidFill>
                  <a:srgbClr val="FFFF00"/>
                </a:solidFill>
              </a:rPr>
              <a:t>Cha xin mau </a:t>
            </a:r>
            <a:r>
              <a:rPr lang="vi-VN" dirty="0" err="1">
                <a:solidFill>
                  <a:srgbClr val="FFFF00"/>
                </a:solidFill>
              </a:rPr>
              <a:t>đến</a:t>
            </a:r>
            <a:r>
              <a:rPr lang="vi-VN" dirty="0">
                <a:solidFill>
                  <a:srgbClr val="FFFF00"/>
                </a:solidFill>
              </a:rPr>
              <a:t>,</a:t>
            </a:r>
            <a:br>
              <a:rPr lang="en-GB" dirty="0">
                <a:solidFill>
                  <a:srgbClr val="FFFF00"/>
                </a:solidFill>
              </a:rPr>
            </a:b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cứu</a:t>
            </a:r>
            <a:r>
              <a:rPr lang="vi-VN" dirty="0">
                <a:solidFill>
                  <a:srgbClr val="FFFF00"/>
                </a:solidFill>
              </a:rPr>
              <a:t> muôn dân trên dương </a:t>
            </a:r>
            <a:r>
              <a:rPr lang="vi-VN" dirty="0" err="1">
                <a:solidFill>
                  <a:srgbClr val="FFFF00"/>
                </a:solidFill>
              </a:rPr>
              <a:t>trần</a:t>
            </a:r>
            <a:r>
              <a:rPr lang="vi-VN" dirty="0">
                <a:solidFill>
                  <a:srgbClr val="FFFF00"/>
                </a:solidFill>
              </a:rPr>
              <a:t>.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098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công</a:t>
            </a:r>
            <a:r>
              <a:rPr dirty="0"/>
              <a:t> </a:t>
            </a:r>
            <a:r>
              <a:rPr dirty="0" err="1"/>
              <a:t>tác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phục</a:t>
            </a:r>
            <a:r>
              <a:rPr dirty="0"/>
              <a:t> </a:t>
            </a:r>
            <a:r>
              <a:rPr dirty="0" err="1"/>
              <a:t>hưng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ban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vẻ</a:t>
            </a:r>
            <a:r>
              <a:rPr dirty="0"/>
              <a:t> </a:t>
            </a:r>
            <a:r>
              <a:rPr dirty="0" err="1"/>
              <a:t>thêm</a:t>
            </a:r>
            <a:r>
              <a:rPr dirty="0"/>
              <a:t> </a:t>
            </a:r>
            <a:r>
              <a:rPr dirty="0" err="1"/>
              <a:t>nhiều</a:t>
            </a:r>
            <a:r>
              <a:rPr dirty="0"/>
              <a:t>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11</TotalTime>
  <Words>119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Presentation1</vt:lpstr>
      <vt:lpstr>Thánh Ca 832 BÀI CA PHỤC HƯNG </vt:lpstr>
      <vt:lpstr>1. Mọi công tác xin  phục hưng cầu xin Cha  tỏ năng quyền. </vt:lpstr>
      <vt:lpstr>Lạy Chân Chúa xin  vào tâm tôi ngay, Chúa ôi, xin ban linh năng.</vt:lpstr>
      <vt:lpstr>Phục hưng bao nhiêu công tác, cầu Chúa nghe tôi kêu nài. </vt:lpstr>
      <vt:lpstr>Quyền năng nơi linh  Cha xin mau đến,  cứu muôn dân trên  dương trần.</vt:lpstr>
      <vt:lpstr>2. Mọi công tác xin phục hưng cầu Cha nâng đỡ tâm hồn và ban lửa nơi Thần linh khi xưa; chúng tôi đang trông mong đây.</vt:lpstr>
      <vt:lpstr>Phục hưng bao nhiêu công tác, cầu Chúa nghe tôi kêu nài. </vt:lpstr>
      <vt:lpstr>Quyền năng nơi linh  Cha xin mau đến,  cứu muôn dân trên dương trần.</vt:lpstr>
      <vt:lpstr>3. Mọi công tác xin  phục hưng và ban vui vẻ thêm nhiều. </vt:lpstr>
      <vt:lpstr>Tình thương Chúa xin  tràn nơi tâm linh,  hỏa thiêu bao nhiêu ô dơ.</vt:lpstr>
      <vt:lpstr>Phục hưng bao nhiêu công tác, cầu Chúa nghe tôi kêu nài. </vt:lpstr>
      <vt:lpstr>Quyền năng nơi linh Cha xin mau đến, cứu muôn dân trên dương trần.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2018-11-26T08:38:18Z</dcterms:modified>
</cp:coreProperties>
</file>