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833</a:t>
            </a:r>
            <a:br>
              <a:rPr lang="vi-VN"/>
            </a:br>
            <a:r>
              <a:rPr lang="vi-VN"/>
              <a:t>XIN PHỤC HƯNG CHÚNG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hưng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ô </a:t>
            </a:r>
            <a:r>
              <a:rPr dirty="0" err="1"/>
              <a:t>tôi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đài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điển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, Xin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Linh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hưng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,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Thần</a:t>
            </a:r>
            <a:r>
              <a:rPr dirty="0"/>
              <a:t> Linh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tôi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Cha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Cha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điển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, Xin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Linh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hưng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,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Cầu Chúa xóa bôi bao nhiêu tội tình Và ở trong tâm linh tôi hằng ngày.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Phục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điển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, Xin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Linh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188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833 XIN PHỤC HƯNG CHÚNG TÔI</vt:lpstr>
      <vt:lpstr>1. Cầu Ngài phục hưng tâm linh tôi luôn, tràn đầy Thần Linh trên tôi  như xưa.</vt:lpstr>
      <vt:lpstr>Quỳ trước ngôi Cha tôi đang đợi chờ, Lời hứa nơi Cha luôn luôn thành toàn.</vt:lpstr>
      <vt:lpstr>Lạy Chúa, xin hãy nghe tôi kêu xin, Phục hưng  tâm chúng tôi đang  trông mong.</vt:lpstr>
      <vt:lpstr>Hôm nay ân điển Cha đang thi hành khắp chốn, Xin Thần Linh Chúa đến lòng tôi đây.</vt:lpstr>
      <vt:lpstr>2. Cầu Ngài phục hưng tôi đang trông mong, từ trời Ngài ban tươi vui  như xưa.</vt:lpstr>
      <vt:lpstr>Cầu Chúa xóa bôi bao nhiêu tội tình Và ở trong tâm linh tôi hằng ngày.</vt:lpstr>
      <vt:lpstr>Lạy Chúa, xin hãy nghe tôi kêu xin, Phục hưng  tâm chúng tôi đang  trông mong.</vt:lpstr>
      <vt:lpstr>Hôm nay ân điển Cha đang thi hành khắp chốn, Xin Thần Linh Chúa đến lòng tôi đây.</vt:lpstr>
      <vt:lpstr>3. Cầu Ngài phục hưng tâm linh tôi luôn,  Hầu mọi tội ô tôi  quăng xa ngay.</vt:lpstr>
      <vt:lpstr>Cầu Chúa ban cho tôi năng quyền Ngài,  và dẫn đưa tôi vô  nơi lạc đài.</vt:lpstr>
      <vt:lpstr>Lạy Chúa, xin hãy nghe tôi kêu xin, Phục hưng  tâm chúng tôi đang  trông mong.</vt:lpstr>
      <vt:lpstr>Hôm nay ân điển Cha đang thi hành khắp chốn, Xin Thần Linh Chúa đến lòng tôi đây.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2018-11-26T08:40:09Z</dcterms:modified>
</cp:coreProperties>
</file>