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834</a:t>
            </a:r>
            <a:br>
              <a:rPr lang="vi-VN"/>
            </a:br>
            <a:r>
              <a:rPr lang="vi-VN"/>
              <a:t>TOÀN CẦU PHỤC HƯNG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nay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mua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quý</a:t>
            </a:r>
            <a:r>
              <a:rPr dirty="0"/>
              <a:t> </a:t>
            </a:r>
            <a:r>
              <a:rPr dirty="0" err="1"/>
              <a:t>báu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Con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Thoát khỏi quyền ma quỷ lâu nay và chiến thắng ác khiên rày.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nay,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lửa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phấn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Xin Cha cho nghe tiếng giống như "Tiếng lướt trên ngọn cây dâu".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Mang</a:t>
            </a:r>
            <a:r>
              <a:rPr dirty="0"/>
              <a:t> tin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quốc</a:t>
            </a:r>
            <a:r>
              <a:rPr dirty="0"/>
              <a:t> </a:t>
            </a:r>
            <a:r>
              <a:rPr dirty="0" err="1"/>
              <a:t>gia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. </a:t>
            </a:r>
            <a:r>
              <a:rPr dirty="0" err="1"/>
              <a:t>Đây</a:t>
            </a:r>
            <a:r>
              <a:rPr dirty="0"/>
              <a:t> con </a:t>
            </a:r>
            <a:r>
              <a:rPr dirty="0" err="1"/>
              <a:t>thơ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van </a:t>
            </a:r>
            <a:r>
              <a:rPr dirty="0" err="1"/>
              <a:t>khẩn</a:t>
            </a:r>
            <a:r>
              <a:rPr dirty="0"/>
              <a:t> Cha,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,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,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hưng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Xin Cha ban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ngôn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. Xin ban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vì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ngôn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biểu</a:t>
            </a:r>
            <a:r>
              <a:rPr dirty="0"/>
              <a:t> </a:t>
            </a:r>
            <a:r>
              <a:rPr dirty="0" err="1"/>
              <a:t>minh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nay,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lửa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phấn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ban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mưa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chảy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Cho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mạc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vui</a:t>
            </a:r>
            <a:r>
              <a:rPr dirty="0"/>
              <a:t> ca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vắng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trổ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hồng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nay,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Cầu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ngoài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ngọn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lửa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phấn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hưng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Xin Cha ban một cơn phấn hưng Khắp cả trên hoàn cầu đây. Xin linh năng từ nơi chí cao tràn xuống trên chúng tôi nay.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265</Words>
  <Application>Microsoft Office PowerPoint</Application>
  <PresentationFormat>Widescreen</PresentationFormat>
  <Paragraphs>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Presentation1</vt:lpstr>
      <vt:lpstr>Thánh Ca 834 TOÀN CẦU PHỤC HƯNG </vt:lpstr>
      <vt:lpstr>1. Xin Cha ban cơn mưa phước ơn bởi hứa ngôn từ chân kinh. Xin ban linh trên thân xác đây vì  hứa ngôn xưa biểu minh.</vt:lpstr>
      <vt:lpstr>Xin ban cơn mưa trên chúng tôi đến lúc  nước chảy ngập đồng.</vt:lpstr>
      <vt:lpstr>Cho sa mạc vang tiếng  vui ca và đồng vắng  trổ hoa hồng.</vt:lpstr>
      <vt:lpstr>Nguyện cầu Ngài ban quyền năng. Nguyện cầu Ngài ban quyền năng.</vt:lpstr>
      <vt:lpstr>Hỡi Chúa giáng linh năng trên chúng tôi nay,  ban đầy dẫy đây.</vt:lpstr>
      <vt:lpstr>Cầu Ngài đổ xuống như cơn thủy triều tràn dâng ngoài đại dương.</vt:lpstr>
      <vt:lpstr>Nguyện ngọn lửa  phấn hưng cháy bùng trong tôi trước đi Ngài ôi!</vt:lpstr>
      <vt:lpstr>2. Xin Cha ban một cơn phấn hưng Khắp cả trên hoàn cầu đây. Xin linh năng từ nơi chí cao tràn xuống trên chúng tôi nay.</vt:lpstr>
      <vt:lpstr>Toàn cầu nay được mua bởi chính huyết quý báu của Con Ngài.</vt:lpstr>
      <vt:lpstr>Thoát khỏi quyền ma quỷ lâu nay và chiến thắng ác khiên rày.</vt:lpstr>
      <vt:lpstr>Nguyện cầu Ngài ban quyền năng. Nguyện cầu Ngài ban quyền năng.</vt:lpstr>
      <vt:lpstr>Hỡi Chúa giáng linh năng trên chúng tôi nay,  ban đầy dẫy đây.</vt:lpstr>
      <vt:lpstr>Cầu Ngài đổ xuống như cơn thủy triều tràn dâng ngoài đại dương.</vt:lpstr>
      <vt:lpstr>Nguyện ngọn lửa  phấn hưng cháy bùng trong tôi trước đi Ngài ôi!</vt:lpstr>
      <vt:lpstr>3. Xin Cha cho nghe tiếng giống như "Tiếng lướt trên ngọn cây dâu".</vt:lpstr>
      <vt:lpstr>Mang tin vui cho muôn quốc gia vì thế nhân đang mong chờ. Đây con thơ đang van khẩn Cha,  Chúa chí ái, Đấng nhân từ.</vt:lpstr>
      <vt:lpstr>Xin năng quyền mau  giáng lâm đây, phục hưng khắp thế gian nầy.</vt:lpstr>
      <vt:lpstr>Nguyện cầu Ngài ban quyền năng. Nguyện cầu Ngài ban quyền năng.</vt:lpstr>
      <vt:lpstr>Hỡi Chúa giáng linh năng trên chúng tôi nay,  ban đầy dẫy đây.</vt:lpstr>
      <vt:lpstr>Cầu Ngài đổ xuống như cơn thủy triều tràn dâng ngoài đại dương.</vt:lpstr>
      <vt:lpstr>Nguyện ngọn lửa  phấn hưng cháy bùng trong tôi trước đi Ngài ôi!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2018-11-26T08:42:31Z</dcterms:modified>
</cp:coreProperties>
</file>