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835</a:t>
            </a:r>
            <a:br>
              <a:rPr lang="en-US"/>
            </a:br>
            <a:r>
              <a:rPr lang="en-US"/>
              <a:t>QUÂY QUẦN BÊN CHÚA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tư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br>
              <a:rPr lang="en-GB" dirty="0"/>
            </a:b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nhịp</a:t>
            </a:r>
            <a:r>
              <a:rPr dirty="0"/>
              <a:t> </a:t>
            </a:r>
            <a:r>
              <a:rPr dirty="0" err="1"/>
              <a:t>cảm</a:t>
            </a:r>
            <a:r>
              <a:rPr dirty="0"/>
              <a:t> </a:t>
            </a:r>
            <a:r>
              <a:rPr dirty="0" err="1"/>
              <a:t>thông</a:t>
            </a:r>
            <a:r>
              <a:rPr dirty="0"/>
              <a:t>,</a:t>
            </a:r>
            <a:r>
              <a:rPr lang="en-GB"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Linh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tấm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 Y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quây</a:t>
            </a:r>
            <a:r>
              <a:rPr dirty="0"/>
              <a:t> </a:t>
            </a:r>
            <a:r>
              <a:rPr dirty="0" err="1"/>
              <a:t>quần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khao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lành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/>
              <a:t>Y </a:t>
            </a:r>
            <a:r>
              <a:rPr dirty="0" err="1"/>
              <a:t>như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lúc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phán</a:t>
            </a:r>
            <a:r>
              <a:rPr dirty="0"/>
              <a:t> </a:t>
            </a:r>
            <a:r>
              <a:rPr dirty="0" err="1"/>
              <a:t>truyền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quây</a:t>
            </a:r>
            <a:r>
              <a:rPr dirty="0"/>
              <a:t> </a:t>
            </a:r>
            <a:r>
              <a:rPr dirty="0" err="1"/>
              <a:t>quần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danh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ngồi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lang="en-GB" dirty="0"/>
              <a:t> </a:t>
            </a:r>
            <a:r>
              <a:rPr dirty="0" err="1"/>
              <a:t>Ôi</a:t>
            </a:r>
            <a:r>
              <a:rPr dirty="0"/>
              <a:t> </a:t>
            </a:r>
            <a:r>
              <a:rPr dirty="0" err="1"/>
              <a:t>giây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thật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ấm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  <a:r>
              <a:rPr lang="en-GB" dirty="0"/>
              <a:t> </a:t>
            </a: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buồn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chan</a:t>
            </a:r>
            <a:r>
              <a:rPr dirty="0"/>
              <a:t> </a:t>
            </a:r>
            <a:r>
              <a:rPr dirty="0" err="1"/>
              <a:t>hòa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ái</a:t>
            </a:r>
            <a:r>
              <a:rPr lang="en-GB"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cám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.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nhiêu</a:t>
            </a:r>
            <a:r>
              <a:rPr dirty="0"/>
              <a:t> </a:t>
            </a:r>
            <a:r>
              <a:rPr dirty="0" err="1"/>
              <a:t>phước</a:t>
            </a:r>
            <a:r>
              <a:rPr dirty="0"/>
              <a:t>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nầy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từng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  <a:r>
              <a:rPr lang="en-GB"/>
              <a:t> </a:t>
            </a:r>
            <a:r>
              <a:t>Ghi</a:t>
            </a:r>
            <a:r>
              <a:rPr dirty="0"/>
              <a:t> </a:t>
            </a:r>
            <a:r>
              <a:rPr dirty="0" err="1"/>
              <a:t>khắc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ngàn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84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835 QUÂY QUẦN BÊN CHÚA</vt:lpstr>
      <vt:lpstr>1. Tâm tư chúng ta  hòa nhịp cảm thông, mong sao Thánh Linh vào từng tấm lòng. Y như lúc xưa lời Ngài phán truyền.</vt:lpstr>
      <vt:lpstr>Bên Chúa Cha quây quần thân ái. Trong danh Chúa Cha đầy tình mến thương.</vt:lpstr>
      <vt:lpstr>Mọi lòng khát khao tràn đầy phước lành. Y như  lúc xưa Ngài từng phán truyền. Bên Chúa Cha quây quần với nhau.</vt:lpstr>
      <vt:lpstr>2. Nhân danh Chúa Cha ngồi lại với nhau Ôi giây phút tâm tình thật  ấm lòng. Bao nhiêu nỗi vui hòa cùng nỗi buồn.</vt:lpstr>
      <vt:lpstr>Bên Chúa Cha chan hòa thân ái Dâng lên Chúa Cha Ngàn lời cám ơn.  Bao nhiêu phước ân tràn cuộc sống nầy.</vt:lpstr>
      <vt:lpstr>Lời dạy chân tình từng ngày trong đời. Ghi khắc ơn ngàn thu.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2018-11-26T08:43:35Z</dcterms:modified>
</cp:coreProperties>
</file>