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Thánh</a:t>
            </a:r>
            <a:r>
              <a:rPr lang="vi-VN" dirty="0"/>
              <a:t> Ca 836</a:t>
            </a:r>
            <a:br>
              <a:rPr lang="vi-VN" dirty="0"/>
            </a:br>
            <a:r>
              <a:rPr lang="vi-VN" dirty="0"/>
              <a:t>CÙNG HỌP NHAU </a:t>
            </a:r>
            <a:br>
              <a:rPr lang="en-GB" dirty="0"/>
            </a:br>
            <a:r>
              <a:rPr lang="vi-VN" dirty="0"/>
              <a:t>DƯỚI CHÂN CHÚA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họp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dưới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</a:t>
            </a:r>
            <a:r>
              <a:rPr lang="en-GB" dirty="0"/>
              <a:t>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hòa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nhịp</a:t>
            </a:r>
            <a:r>
              <a:rPr dirty="0"/>
              <a:t> </a:t>
            </a:r>
            <a:r>
              <a:rPr dirty="0" err="1"/>
              <a:t>đàn</a:t>
            </a:r>
            <a:r>
              <a:rPr dirty="0"/>
              <a:t>,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đợi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dưới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Chúa</a:t>
            </a:r>
            <a:r>
              <a:rPr lang="en-GB" dirty="0"/>
              <a:t> </a:t>
            </a:r>
            <a:r>
              <a:rPr dirty="0" err="1"/>
              <a:t>Lắng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ban, </a:t>
            </a:r>
            <a:br>
              <a:rPr lang="en-GB" dirty="0"/>
            </a:b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GB"/>
            </a:br>
            <a:r>
              <a:t>danh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hoài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Thánh Ca 836 CÙNG HỌP NHAU  DƯỚI CHÂN CHÚA</vt:lpstr>
      <vt:lpstr>Cùng họp nhau dưới  chân Chúa. Chúng ta hòa theo nhịp đàn, hát vang tôn vinh Jêsus Chúa  yêu thương.</vt:lpstr>
      <vt:lpstr>Cùng đợi chờ dưới  chân Chúa Lắng nghe lời từ Ngôi Trời ban,  sống bên nhau trong  danh Ngài vui thỏa hoài.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2018-11-26T08:44:08Z</dcterms:modified>
</cp:coreProperties>
</file>