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837</a:t>
            </a:r>
            <a:br>
              <a:rPr lang="en-US"/>
            </a:br>
            <a:r>
              <a:rPr lang="en-US"/>
              <a:t>HẰNG SOI SÁNG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chiếu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lòa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soi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an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.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chiếu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chiếu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chiếu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Do </a:t>
            </a:r>
            <a:r>
              <a:rPr dirty="0" err="1"/>
              <a:t>căn</a:t>
            </a:r>
            <a:r>
              <a:rPr dirty="0"/>
              <a:t> </a:t>
            </a:r>
            <a:r>
              <a:rPr dirty="0" err="1"/>
              <a:t>nguyên</a:t>
            </a:r>
            <a:r>
              <a:rPr dirty="0"/>
              <a:t> </a:t>
            </a:r>
            <a:r>
              <a:rPr dirty="0" err="1"/>
              <a:t>ánh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 </a:t>
            </a:r>
            <a:r>
              <a:rPr dirty="0" err="1"/>
              <a:t>rạng</a:t>
            </a:r>
            <a:r>
              <a:rPr dirty="0"/>
              <a:t> </a:t>
            </a:r>
            <a:r>
              <a:rPr dirty="0" err="1"/>
              <a:t>ngời</a:t>
            </a:r>
            <a:r>
              <a:rPr dirty="0"/>
              <a:t>.</a:t>
            </a:r>
            <a:br>
              <a:rPr lang="en-GB" dirty="0"/>
            </a:br>
            <a:r>
              <a:rPr dirty="0"/>
              <a:t> Do </a:t>
            </a:r>
            <a:r>
              <a:rPr dirty="0" err="1"/>
              <a:t>nơi</a:t>
            </a:r>
            <a:r>
              <a:rPr dirty="0"/>
              <a:t> Cha </a:t>
            </a:r>
            <a:r>
              <a:rPr dirty="0" err="1"/>
              <a:t>Đấng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Ban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Con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dấu</a:t>
            </a:r>
            <a:r>
              <a:rPr dirty="0"/>
              <a:t> </a:t>
            </a:r>
            <a:r>
              <a:rPr dirty="0" err="1"/>
              <a:t>hy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 </a:t>
            </a:r>
            <a:r>
              <a:rPr dirty="0" err="1"/>
              <a:t>chẳng</a:t>
            </a:r>
            <a:r>
              <a:rPr dirty="0"/>
              <a:t> ai </a:t>
            </a:r>
            <a:r>
              <a:rPr dirty="0" err="1"/>
              <a:t>tày</a:t>
            </a:r>
            <a:r>
              <a:rPr dirty="0"/>
              <a:t>.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Duy</a:t>
            </a:r>
            <a:r>
              <a:rPr dirty="0"/>
              <a:t> </a:t>
            </a:r>
            <a:r>
              <a:rPr dirty="0" err="1"/>
              <a:t>chăm</a:t>
            </a:r>
            <a:r>
              <a:rPr dirty="0"/>
              <a:t> </a:t>
            </a:r>
            <a:r>
              <a:rPr dirty="0" err="1"/>
              <a:t>xem</a:t>
            </a:r>
            <a:r>
              <a:rPr dirty="0"/>
              <a:t> </a:t>
            </a:r>
            <a:r>
              <a:rPr dirty="0" err="1"/>
              <a:t>chỉ</a:t>
            </a:r>
            <a:r>
              <a:rPr dirty="0"/>
              <a:t> </a:t>
            </a:r>
            <a:r>
              <a:rPr dirty="0" err="1"/>
              <a:t>bởi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thần</a:t>
            </a:r>
            <a:r>
              <a:rPr dirty="0"/>
              <a:t> </a:t>
            </a:r>
            <a:r>
              <a:rPr dirty="0" err="1"/>
              <a:t>quyền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Cứ mỗi phút mỗi giờ chung quanh ta. Ta nên tỏ Đấng Christ đang ngự trị trong ta luôn.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chiếu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lòa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soi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chiếu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lòa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soi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kia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tịnh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chiếu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lòa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soi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.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chiếu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chiếu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chiếu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Giống</a:t>
            </a:r>
            <a:r>
              <a:rPr dirty="0"/>
              <a:t> </a:t>
            </a:r>
            <a:r>
              <a:rPr dirty="0" err="1"/>
              <a:t>tháp</a:t>
            </a:r>
            <a:r>
              <a:rPr dirty="0"/>
              <a:t> </a:t>
            </a:r>
            <a:r>
              <a:rPr dirty="0" err="1"/>
              <a:t>hải</a:t>
            </a:r>
            <a:r>
              <a:rPr dirty="0"/>
              <a:t> </a:t>
            </a:r>
            <a:r>
              <a:rPr dirty="0" err="1"/>
              <a:t>đăng</a:t>
            </a:r>
            <a:r>
              <a:rPr dirty="0"/>
              <a:t> </a:t>
            </a:r>
            <a:r>
              <a:rPr dirty="0" err="1"/>
              <a:t>xây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thạch</a:t>
            </a:r>
            <a:r>
              <a:rPr dirty="0"/>
              <a:t> </a:t>
            </a:r>
            <a:r>
              <a:rPr dirty="0" err="1"/>
              <a:t>bàn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hải</a:t>
            </a:r>
            <a:r>
              <a:rPr dirty="0"/>
              <a:t> </a:t>
            </a:r>
            <a:r>
              <a:rPr dirty="0" err="1"/>
              <a:t>đảo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thu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soi</a:t>
            </a:r>
            <a:r>
              <a:rPr dirty="0"/>
              <a:t> </a:t>
            </a:r>
            <a:r>
              <a:rPr dirty="0" err="1"/>
              <a:t>dịu</a:t>
            </a:r>
            <a:r>
              <a:rPr dirty="0"/>
              <a:t> </a:t>
            </a:r>
            <a:r>
              <a:rPr dirty="0" err="1"/>
              <a:t>dàng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cơn</a:t>
            </a:r>
            <a:r>
              <a:rPr dirty="0"/>
              <a:t> </a:t>
            </a:r>
            <a:r>
              <a:rPr dirty="0" err="1"/>
              <a:t>phong</a:t>
            </a:r>
            <a:r>
              <a:rPr dirty="0"/>
              <a:t> </a:t>
            </a:r>
            <a:r>
              <a:rPr dirty="0" err="1"/>
              <a:t>ba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kinh</a:t>
            </a:r>
            <a:r>
              <a:rPr dirty="0"/>
              <a:t> </a:t>
            </a:r>
            <a:r>
              <a:rPr dirty="0" err="1"/>
              <a:t>khiếp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chiếu</a:t>
            </a:r>
            <a:r>
              <a:rPr dirty="0"/>
              <a:t> </a:t>
            </a:r>
            <a:r>
              <a:rPr dirty="0" err="1"/>
              <a:t>huy</a:t>
            </a:r>
            <a:r>
              <a:rPr dirty="0"/>
              <a:t> </a:t>
            </a:r>
            <a:r>
              <a:rPr dirty="0" err="1"/>
              <a:t>hoàng</a:t>
            </a:r>
            <a:r>
              <a:rPr dirty="0"/>
              <a:t>, </a:t>
            </a:r>
            <a:r>
              <a:rPr dirty="0" err="1"/>
              <a:t>Cũng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ấy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 </a:t>
            </a:r>
            <a:r>
              <a:rPr dirty="0" err="1"/>
              <a:t>Kinh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hằng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Cứ</a:t>
            </a:r>
            <a:r>
              <a:rPr dirty="0"/>
              <a:t> </a:t>
            </a:r>
            <a:r>
              <a:rPr dirty="0" err="1"/>
              <a:t>đứng</a:t>
            </a:r>
            <a:r>
              <a:rPr dirty="0"/>
              <a:t> </a:t>
            </a:r>
            <a:r>
              <a:rPr dirty="0" err="1"/>
              <a:t>vững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kinh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, </a:t>
            </a:r>
            <a:r>
              <a:rPr dirty="0" err="1"/>
              <a:t>đưa</a:t>
            </a:r>
            <a:r>
              <a:rPr dirty="0"/>
              <a:t> ai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lướt</a:t>
            </a:r>
            <a:r>
              <a:rPr dirty="0"/>
              <a:t> </a:t>
            </a:r>
            <a:r>
              <a:rPr dirty="0" err="1"/>
              <a:t>sóng</a:t>
            </a:r>
            <a:r>
              <a:rPr dirty="0"/>
              <a:t> </a:t>
            </a:r>
            <a:r>
              <a:rPr dirty="0" err="1"/>
              <a:t>gió</a:t>
            </a:r>
            <a:r>
              <a:rPr dirty="0"/>
              <a:t> ô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cung</a:t>
            </a:r>
            <a:r>
              <a:rPr dirty="0"/>
              <a:t> </a:t>
            </a:r>
            <a:r>
              <a:rPr dirty="0" err="1"/>
              <a:t>ngay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chiếu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lòa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soi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chiếu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lòa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soi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kia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tịnh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chiếu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lòa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soi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an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.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chiếu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chiếu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chiếu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Khá</a:t>
            </a:r>
            <a:r>
              <a:rPr dirty="0"/>
              <a:t> </a:t>
            </a:r>
            <a:r>
              <a:rPr dirty="0" err="1"/>
              <a:t>giữ</a:t>
            </a:r>
            <a:r>
              <a:rPr dirty="0"/>
              <a:t> </a:t>
            </a:r>
            <a:r>
              <a:rPr dirty="0" err="1"/>
              <a:t>tháp</a:t>
            </a:r>
            <a:r>
              <a:rPr dirty="0"/>
              <a:t> </a:t>
            </a:r>
            <a:r>
              <a:rPr dirty="0" err="1"/>
              <a:t>đăng</a:t>
            </a:r>
            <a:r>
              <a:rPr dirty="0"/>
              <a:t> </a:t>
            </a:r>
            <a:r>
              <a:rPr dirty="0" err="1"/>
              <a:t>soi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đừng</a:t>
            </a:r>
            <a:r>
              <a:rPr dirty="0"/>
              <a:t> </a:t>
            </a:r>
            <a:r>
              <a:rPr dirty="0" err="1"/>
              <a:t>mờ</a:t>
            </a:r>
            <a:r>
              <a:rPr dirty="0"/>
              <a:t>. </a:t>
            </a:r>
            <a:r>
              <a:rPr dirty="0" err="1"/>
              <a:t>Để</a:t>
            </a:r>
            <a:r>
              <a:rPr dirty="0"/>
              <a:t> </a:t>
            </a:r>
            <a:r>
              <a:rPr dirty="0" err="1"/>
              <a:t>thủy</a:t>
            </a:r>
            <a:r>
              <a:rPr dirty="0"/>
              <a:t> </a:t>
            </a:r>
            <a:r>
              <a:rPr dirty="0" err="1"/>
              <a:t>thủ</a:t>
            </a:r>
            <a:r>
              <a:rPr dirty="0"/>
              <a:t> an </a:t>
            </a:r>
            <a:r>
              <a:rPr dirty="0" err="1"/>
              <a:t>nhiên</a:t>
            </a:r>
            <a:r>
              <a:rPr dirty="0"/>
              <a:t> </a:t>
            </a:r>
            <a:r>
              <a:rPr dirty="0" err="1"/>
              <a:t>noi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bờ</a:t>
            </a:r>
            <a:r>
              <a:rPr dirty="0"/>
              <a:t>. </a:t>
            </a:r>
            <a:r>
              <a:rPr dirty="0" err="1"/>
              <a:t>Âm</a:t>
            </a:r>
            <a:r>
              <a:rPr dirty="0"/>
              <a:t> u hay </a:t>
            </a:r>
            <a:r>
              <a:rPr dirty="0" err="1"/>
              <a:t>phong</a:t>
            </a:r>
            <a:r>
              <a:rPr dirty="0"/>
              <a:t> </a:t>
            </a:r>
            <a:r>
              <a:rPr dirty="0" err="1"/>
              <a:t>ba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tia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soi</a:t>
            </a:r>
            <a:r>
              <a:rPr dirty="0"/>
              <a:t> </a:t>
            </a:r>
            <a:r>
              <a:rPr dirty="0" err="1"/>
              <a:t>lòa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Suối cứu rỗi ta do Jêsus Christ. Ánh sáng của ta là Jêsus Christ. Ta không để khuất lấp song mọi giờ nên quang huy.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chiếu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lòa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soi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chiếu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lòa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soi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kia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tịnh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10</TotalTime>
  <Words>236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Presentation1</vt:lpstr>
      <vt:lpstr>Thánh Ca 837 HẰNG SOI SÁNG </vt:lpstr>
      <vt:lpstr>1. Giống tháp hải đăng xây trên thạch bàn.  Giữa hải đảo muôn thu  soi dịu dàng.</vt:lpstr>
      <vt:lpstr>Trong cơn phong ba  kinh khiếp luôn luôn chiếu huy hoàng, Cũng thế ấy Thánh Kinh luôn  hằng còn.</vt:lpstr>
      <vt:lpstr>Cứ đứng vững trên lời chân kinh đây, đưa ai  lướt sóng gió ô tội vào thiên cung ngay.</vt:lpstr>
      <vt:lpstr>Hằng chiếu, lòa soi vào tận nơi trần gian tăm tối. Hằng chiếu, lòa soi tận khi giông tố kia an tịnh.</vt:lpstr>
      <vt:lpstr>Hằng chiếu, lòa soi tận ngày quang lâm Chúa  an bình. Hằng chiếu,  hằng chiếu, chiếu luôn.</vt:lpstr>
      <vt:lpstr>2. Khá giữ tháp đăng soi luôn đừng mờ. Để thủy thủ an nhiên noi vào bờ. Âm u hay phong ba thấy luôn tia sáng soi lòa.</vt:lpstr>
      <vt:lpstr>Suối cứu rỗi ta do Jêsus Christ. Ánh sáng của ta là Jêsus Christ. Ta không để khuất lấp song mọi giờ nên quang huy.</vt:lpstr>
      <vt:lpstr>Hằng chiếu, lòa soi vào tận nơi trần gian tăm tối. Hằng chiếu, lòa soi tận khi giông tố kia an tịnh.</vt:lpstr>
      <vt:lpstr>Hằng chiếu, lòa soi tận ngày quang lâm Chúa  an bình. Hằng chiếu,  hằng chiếu, chiếu luôn.</vt:lpstr>
      <vt:lpstr>3. Do căn nguyên ánh  vinh quang rạng ngời.  Do nơi Cha Đấng  yêu thương đời đời.</vt:lpstr>
      <vt:lpstr>Ban cho tôi Con yêu dấu hy sinh chẳng ai tày.  Duy chăm xem chỉ bởi trong thần quyền.</vt:lpstr>
      <vt:lpstr>Cứ mỗi phút mỗi giờ chung quanh ta. Ta nên tỏ Đấng Christ đang ngự trị trong ta luôn.</vt:lpstr>
      <vt:lpstr>Hằng chiếu, lòa soi vào tận nơi trần gian tăm tối. Hằng chiếu, lòa soi tận khi giông tố kia an tịnh.</vt:lpstr>
      <vt:lpstr>Hằng chiếu, lòa soi tận ngày quang lâm Chúa  an bình. Hằng chiếu,  hằng chiếu, chiếu luôn.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2018-11-26T08:45:56Z</dcterms:modified>
</cp:coreProperties>
</file>