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838</a:t>
            </a:r>
            <a:br>
              <a:rPr lang="en-US" dirty="0"/>
            </a:br>
            <a:r>
              <a:rPr dirty="0"/>
              <a:t>RA ĐI VÌ DANH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Tuy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an, hay </a:t>
            </a:r>
            <a:r>
              <a:rPr dirty="0" err="1"/>
              <a:t>lắm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chông</a:t>
            </a:r>
            <a:r>
              <a:rPr dirty="0"/>
              <a:t> gai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ta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,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chừng</a:t>
            </a:r>
            <a:r>
              <a:rPr dirty="0"/>
              <a:t> ta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hay </a:t>
            </a:r>
            <a:r>
              <a:rPr dirty="0" err="1"/>
              <a:t>gần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chuyên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br>
              <a:rPr lang="en-GB" dirty="0"/>
            </a:b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giảng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Tin </a:t>
            </a:r>
            <a:r>
              <a:rPr dirty="0" err="1"/>
              <a:t>Lành</a:t>
            </a:r>
            <a: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ra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hay </a:t>
            </a:r>
            <a:r>
              <a:rPr dirty="0" err="1"/>
              <a:t>gần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chuyên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br>
              <a:rPr lang="en-GB" dirty="0"/>
            </a:br>
            <a:r>
              <a:rPr dirty="0"/>
              <a:t>Cha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giảng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than,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rên</a:t>
            </a:r>
            <a:r>
              <a:rPr dirty="0"/>
              <a:t> </a:t>
            </a:r>
            <a:r>
              <a:rPr dirty="0" err="1"/>
              <a:t>siết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ô, hay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đam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hay </a:t>
            </a:r>
            <a:r>
              <a:rPr dirty="0" err="1"/>
              <a:t>gần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chuyên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br>
              <a:rPr lang="en-GB" dirty="0"/>
            </a:br>
            <a:r>
              <a:rPr dirty="0"/>
              <a:t>Cha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giảng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163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838 RA ĐI VÌ DANH CHÚA</vt:lpstr>
      <vt:lpstr>Vâng theo tiếng Chúa  kêu gọi ta mau đến  khắp nơi gần xa rao báo ngay Tin Lành Chúa ban.</vt:lpstr>
      <vt:lpstr>Theo gương các môn đồ ngày xưa đi với Chúa trên mọi nơi rao ra Phúc Âm cho người.</vt:lpstr>
      <vt:lpstr>Bước tới theo Cha dẫu xa hay gần, vẫn chuyên  tâm tín trung hầu việc  Cha Thánh.</vt:lpstr>
      <vt:lpstr>Cất tiếng hát vang bất cứ khi nào, vẫn luôn luôn giảng rao Tin Lành.</vt:lpstr>
      <vt:lpstr>Xem trên khắp thế gian lầm than, nhân thế vẫn đi lạc lối nên có biết bao người khổ đau.</vt:lpstr>
      <vt:lpstr>Đang rên siết trong muôn tội ô, hay vấn vương  danh vọng đam mê nơi thế gian lạc lầm.</vt:lpstr>
      <vt:lpstr>Bước tới theo Cha dẫu xa hay gần, vẫn chuyên tâm tín trung hầu việc  Cha Thánh.</vt:lpstr>
      <vt:lpstr>Cất tiếng hát vang bất cứ khi nào, vẫn luôn luôn giảng rao Tin Lành.</vt:lpstr>
      <vt:lpstr>Tuy trên lối đi không  bình an, hay lắm  chông gai trần gian, ta vẫn luôn một lòng vững tin.</vt:lpstr>
      <vt:lpstr>Tin nơi Chúa Jêsus  toàn năng, đôi mắt luôn trông chừng ta đang khi bước trên đường đời.</vt:lpstr>
      <vt:lpstr>Bước tới theo Cha dẫu xa hay gần, vẫn chuyên tâm tín trung hầu việc  Cha Thánh.</vt:lpstr>
      <vt:lpstr>Cất tiếng hát vang bất cứ khi nào, vẫn luôn luôn giảng rao Tin Lành.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2018-11-26T08:47:20Z</dcterms:modified>
</cp:coreProperties>
</file>