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839</a:t>
            </a:r>
            <a:br>
              <a:rPr lang="en-US" dirty="0"/>
            </a:br>
            <a:r>
              <a:rPr lang="en-US" dirty="0"/>
              <a:t>ÐẾN VỚI CHÚA </a:t>
            </a:r>
            <a:br>
              <a:rPr lang="en-US" dirty="0"/>
            </a:br>
            <a:r>
              <a:rPr lang="en-US" dirty="0"/>
              <a:t>TAY TRẮNG THÔI SAO?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Ai ơi! Nên làm gấp những công việc ngay khi đang còn giữa ban ngày.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Ðêm</a:t>
            </a:r>
            <a:r>
              <a:rPr dirty="0"/>
              <a:t> </a:t>
            </a:r>
            <a:r>
              <a:rPr dirty="0" err="1"/>
              <a:t>buông</a:t>
            </a:r>
            <a:r>
              <a:rPr dirty="0"/>
              <a:t> </a:t>
            </a:r>
            <a:r>
              <a:rPr dirty="0" err="1"/>
              <a:t>mau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hết</a:t>
            </a:r>
            <a:r>
              <a:rPr dirty="0"/>
              <a:t> bao </a:t>
            </a:r>
            <a:r>
              <a:rPr dirty="0" err="1"/>
              <a:t>cơ</a:t>
            </a:r>
            <a:r>
              <a:rPr dirty="0"/>
              <a:t> </a:t>
            </a:r>
            <a:r>
              <a:rPr dirty="0" err="1"/>
              <a:t>hội</a:t>
            </a:r>
            <a:r>
              <a:rPr dirty="0"/>
              <a:t>, </a:t>
            </a:r>
            <a:r>
              <a:rPr dirty="0" err="1"/>
              <a:t>hãy</a:t>
            </a:r>
            <a:r>
              <a:rPr dirty="0"/>
              <a:t> </a:t>
            </a:r>
            <a:r>
              <a:rPr dirty="0" err="1"/>
              <a:t>gắng</a:t>
            </a:r>
            <a:r>
              <a:rPr dirty="0"/>
              <a:t> lo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linh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Ðến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Ðấng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trào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sao</a:t>
            </a:r>
            <a:r>
              <a:rPr dirty="0">
                <a:solidFill>
                  <a:srgbClr val="FFFF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Mai </a:t>
            </a:r>
            <a:r>
              <a:rPr dirty="0" err="1">
                <a:solidFill>
                  <a:srgbClr val="FFFF00"/>
                </a:solidFill>
              </a:rPr>
              <a:t>đây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loài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lẽ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chi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Mai đây tôi về với Chúa trên trời, mang tay không gặp Chúa thôi sao?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Bao nhiêu công việc nếu bỏ qua hoài, Chiến thắng đâu lấy chi dâng Ngài?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Ðến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Ðấng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trào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sao</a:t>
            </a:r>
            <a:r>
              <a:rPr dirty="0">
                <a:solidFill>
                  <a:srgbClr val="FFFF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Mai </a:t>
            </a:r>
            <a:r>
              <a:rPr dirty="0" err="1">
                <a:solidFill>
                  <a:srgbClr val="FFFF00"/>
                </a:solidFill>
              </a:rPr>
              <a:t>đây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loài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lẽ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chi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Tôi không lo sự chết đến trong đời, Khi Jêsus chuộc cứu tôi rồi!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Nhưng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gặp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thôi</a:t>
            </a:r>
            <a:r>
              <a:rPr dirty="0"/>
              <a:t> </a:t>
            </a:r>
            <a:r>
              <a:rPr dirty="0" err="1"/>
              <a:t>sao</a:t>
            </a:r>
            <a:r>
              <a:rPr dirty="0"/>
              <a:t> </a:t>
            </a:r>
            <a:r>
              <a:rPr dirty="0" err="1"/>
              <a:t>đành</a:t>
            </a:r>
            <a:r>
              <a:rPr dirty="0"/>
              <a:t>,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nói</a:t>
            </a:r>
            <a:r>
              <a:rPr dirty="0"/>
              <a:t> chi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Ðấng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mình</a:t>
            </a:r>
            <a:r>
              <a:rPr dirty="0"/>
              <a:t>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Ðến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Ðấng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trào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sao</a:t>
            </a:r>
            <a:r>
              <a:rPr dirty="0">
                <a:solidFill>
                  <a:srgbClr val="FFFF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Mai </a:t>
            </a:r>
            <a:r>
              <a:rPr dirty="0" err="1">
                <a:solidFill>
                  <a:srgbClr val="FFFF00"/>
                </a:solidFill>
              </a:rPr>
              <a:t>đây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loài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lẽ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chi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10</TotalTime>
  <Words>173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839 ÐẾN VỚI CHÚA  TAY TRẮNG THÔI SAO?</vt:lpstr>
      <vt:lpstr>1. Mai đây tôi về với Chúa trên trời, mang tay không gặp Chúa thôi sao?</vt:lpstr>
      <vt:lpstr>Bao nhiêu công việc nếu bỏ qua hoài, Chiến thắng đâu lấy chi dâng Ngài?</vt:lpstr>
      <vt:lpstr>Ðến với Ðấng thay tôi huyết tuôn trào, đến với Chúa tay trắng thôi sao?</vt:lpstr>
      <vt:lpstr>Mai đây tôi về với Chúa muôn loài, chẳng lẽ  không có chi dâng Ngài?</vt:lpstr>
      <vt:lpstr>2. Tôi không lo sự chết đến trong đời, Khi Jêsus chuộc cứu tôi rồi!</vt:lpstr>
      <vt:lpstr>Nhưng tay không gặp Chúa thôi sao đành,  biết nói chi với Ðấng  yêu mình!</vt:lpstr>
      <vt:lpstr>Ðến với Ðấng thay tôi huyết tuôn trào, đến với Chúa tay trắng thôi sao?</vt:lpstr>
      <vt:lpstr>Mai đây tôi về với Chúa muôn loài, chẳng lẽ  không có chi dâng Ngài?</vt:lpstr>
      <vt:lpstr>3. Ai ơi! Nên làm gấp những công việc ngay khi đang còn giữa ban ngày.</vt:lpstr>
      <vt:lpstr>Ðêm buông mau là  hết bao cơ hội, hãy gắng lo cứu linh hồn người.</vt:lpstr>
      <vt:lpstr>Ðến với Ðấng thay tôi huyết tuôn trào, đến với Chúa tay trắng thôi sao?</vt:lpstr>
      <vt:lpstr>Mai đây tôi về với Chúa muôn loài, chẳng lẽ  không có chi dâng Ngài?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2018-11-26T08:48:40Z</dcterms:modified>
</cp:coreProperties>
</file>